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4"/>
  </p:notesMasterIdLst>
  <p:handoutMasterIdLst>
    <p:handoutMasterId r:id="rId65"/>
  </p:handoutMasterIdLst>
  <p:sldIdLst>
    <p:sldId id="2001" r:id="rId2"/>
    <p:sldId id="2003" r:id="rId3"/>
    <p:sldId id="2004" r:id="rId4"/>
    <p:sldId id="2118" r:id="rId5"/>
    <p:sldId id="1903" r:id="rId6"/>
    <p:sldId id="1904" r:id="rId7"/>
    <p:sldId id="1905" r:id="rId8"/>
    <p:sldId id="1898" r:id="rId9"/>
    <p:sldId id="1930" r:id="rId10"/>
    <p:sldId id="2145" r:id="rId11"/>
    <p:sldId id="2005" r:id="rId12"/>
    <p:sldId id="2015" r:id="rId13"/>
    <p:sldId id="2020" r:id="rId14"/>
    <p:sldId id="2017" r:id="rId15"/>
    <p:sldId id="2013" r:id="rId16"/>
    <p:sldId id="1934" r:id="rId17"/>
    <p:sldId id="2057" r:id="rId18"/>
    <p:sldId id="2059" r:id="rId19"/>
    <p:sldId id="2060" r:id="rId20"/>
    <p:sldId id="2061" r:id="rId21"/>
    <p:sldId id="2062" r:id="rId22"/>
    <p:sldId id="2063" r:id="rId23"/>
    <p:sldId id="2150" r:id="rId24"/>
    <p:sldId id="2064" r:id="rId25"/>
    <p:sldId id="2065" r:id="rId26"/>
    <p:sldId id="2066" r:id="rId27"/>
    <p:sldId id="2067" r:id="rId28"/>
    <p:sldId id="2068" r:id="rId29"/>
    <p:sldId id="2069" r:id="rId30"/>
    <p:sldId id="2070" r:id="rId31"/>
    <p:sldId id="2071" r:id="rId32"/>
    <p:sldId id="2072" r:id="rId33"/>
    <p:sldId id="2073" r:id="rId34"/>
    <p:sldId id="2074" r:id="rId35"/>
    <p:sldId id="2144" r:id="rId36"/>
    <p:sldId id="2075" r:id="rId37"/>
    <p:sldId id="2208" r:id="rId38"/>
    <p:sldId id="2077" r:id="rId39"/>
    <p:sldId id="2202" r:id="rId40"/>
    <p:sldId id="2203" r:id="rId41"/>
    <p:sldId id="2204" r:id="rId42"/>
    <p:sldId id="2081" r:id="rId43"/>
    <p:sldId id="2205" r:id="rId44"/>
    <p:sldId id="2083" r:id="rId45"/>
    <p:sldId id="2143" r:id="rId46"/>
    <p:sldId id="2084" r:id="rId47"/>
    <p:sldId id="2085" r:id="rId48"/>
    <p:sldId id="2086" r:id="rId49"/>
    <p:sldId id="2087" r:id="rId50"/>
    <p:sldId id="2088" r:id="rId51"/>
    <p:sldId id="2089" r:id="rId52"/>
    <p:sldId id="2096" r:id="rId53"/>
    <p:sldId id="2097" r:id="rId54"/>
    <p:sldId id="2133" r:id="rId55"/>
    <p:sldId id="2134" r:id="rId56"/>
    <p:sldId id="2206" r:id="rId57"/>
    <p:sldId id="2207" r:id="rId58"/>
    <p:sldId id="2138" r:id="rId59"/>
    <p:sldId id="2139" r:id="rId60"/>
    <p:sldId id="2140" r:id="rId61"/>
    <p:sldId id="2141" r:id="rId62"/>
    <p:sldId id="2002" r:id="rId63"/>
  </p:sldIdLst>
  <p:sldSz cx="9906000" cy="6858000" type="A4"/>
  <p:notesSz cx="10234613" cy="70993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BF0D3E"/>
    <a:srgbClr val="00B1B9"/>
    <a:srgbClr val="51534A"/>
    <a:srgbClr val="BF0C3C"/>
    <a:srgbClr val="0000FF"/>
    <a:srgbClr val="FC0E36"/>
    <a:srgbClr val="969696"/>
    <a:srgbClr val="CCC2DC"/>
    <a:srgbClr val="BFC5BB"/>
    <a:srgbClr val="D5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22" autoAdjust="0"/>
    <p:restoredTop sz="94709" autoAdjust="0"/>
  </p:normalViewPr>
  <p:slideViewPr>
    <p:cSldViewPr>
      <p:cViewPr>
        <p:scale>
          <a:sx n="81" d="100"/>
          <a:sy n="81" d="100"/>
        </p:scale>
        <p:origin x="-1112" y="-944"/>
      </p:cViewPr>
      <p:guideLst>
        <p:guide orient="horz" pos="3360"/>
        <p:guide pos="3120"/>
      </p:guideLst>
    </p:cSldViewPr>
  </p:slideViewPr>
  <p:outlineViewPr>
    <p:cViewPr>
      <p:scale>
        <a:sx n="33" d="100"/>
        <a:sy n="33" d="100"/>
      </p:scale>
      <p:origin x="0" y="683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68" y="-126"/>
      </p:cViewPr>
      <p:guideLst>
        <p:guide orient="horz" pos="2235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4" Type="http://schemas.openxmlformats.org/officeDocument/2006/relationships/slide" Target="slides/slide46.xml"/><Relationship Id="rId5" Type="http://schemas.openxmlformats.org/officeDocument/2006/relationships/slide" Target="slides/slide52.xml"/><Relationship Id="rId6" Type="http://schemas.openxmlformats.org/officeDocument/2006/relationships/slide" Target="slides/slide54.xml"/><Relationship Id="rId1" Type="http://schemas.openxmlformats.org/officeDocument/2006/relationships/slide" Target="slides/slide17.xml"/><Relationship Id="rId2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rgbClr val="00B1B9"/>
              </a:solidFill>
            </a:ln>
          </c:spPr>
          <c:marker>
            <c:symbol val="none"/>
          </c:marker>
          <c:xVal>
            <c:strRef>
              <c:f>Sheet1!$A$1:$A$6</c:f>
              <c:strCache>
                <c:ptCount val="6"/>
                <c:pt idx="0">
                  <c:v>Basic research</c:v>
                </c:pt>
                <c:pt idx="1">
                  <c:v>Applied research</c:v>
                </c:pt>
                <c:pt idx="2">
                  <c:v>Prototype development</c:v>
                </c:pt>
                <c:pt idx="3">
                  <c:v>Near market research</c:v>
                </c:pt>
                <c:pt idx="4">
                  <c:v>Product development</c:v>
                </c:pt>
                <c:pt idx="5">
                  <c:v>Product production</c:v>
                </c:pt>
              </c:strCache>
            </c:str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100.0</c:v>
                </c:pt>
                <c:pt idx="1">
                  <c:v>90.0</c:v>
                </c:pt>
                <c:pt idx="2">
                  <c:v>30.0</c:v>
                </c:pt>
                <c:pt idx="3">
                  <c:v>30.0</c:v>
                </c:pt>
                <c:pt idx="4">
                  <c:v>75.0</c:v>
                </c:pt>
                <c:pt idx="5">
                  <c:v>150.0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350968"/>
        <c:axId val="2031353992"/>
      </c:scatterChart>
      <c:valAx>
        <c:axId val="20313509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31353992"/>
        <c:crosses val="autoZero"/>
        <c:crossBetween val="midCat"/>
      </c:valAx>
      <c:valAx>
        <c:axId val="2031353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1350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ACTIVITY</a:t>
          </a:r>
          <a:endParaRPr lang="en-US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/>
      <dgm:spPr>
        <a:solidFill>
          <a:srgbClr val="00B1B9"/>
        </a:solidFill>
      </dgm:spPr>
      <dgm:t>
        <a:bodyPr/>
        <a:lstStyle/>
        <a:p>
          <a:r>
            <a:rPr lang="en-US" dirty="0" smtClean="0"/>
            <a:t>Evaluation </a:t>
          </a:r>
          <a:endParaRPr lang="en-US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/>
      <dgm:spPr>
        <a:solidFill>
          <a:srgbClr val="00B1B9"/>
        </a:solidFill>
      </dgm:spPr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/>
      <dgm:spPr>
        <a:solidFill>
          <a:srgbClr val="00B1B9"/>
        </a:solid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1" presStyleCnt="4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1" presStyleCnt="5" custScaleX="262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2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2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3" presStyleCnt="4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3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75ACFB92-87B6-0C45-9B0E-D3982F0FF3FD}" type="pres">
      <dgm:prSet presAssocID="{5F8A3EE3-663F-5540-A508-27C449A28A3E}" presName="ParentText" presStyleLbl="node1" presStyleIdx="4" presStyleCnt="5" custScaleX="2766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61299-4AB5-294C-A9E6-6A4C341FE722}" srcId="{1C73B519-6564-854F-8805-4598585504D2}" destId="{42A0D8E5-62AD-B940-A46B-A400B611A2E7}" srcOrd="3" destOrd="0" parTransId="{7A5F04F0-BDF3-924A-B693-671961E8131D}" sibTransId="{1AC5B2CF-14A6-4842-ACEE-D8AEE249CA33}"/>
    <dgm:cxn modelId="{7DBA582F-1D62-DE49-963D-D389AE32131E}" srcId="{1C73B519-6564-854F-8805-4598585504D2}" destId="{5F8A3EE3-663F-5540-A508-27C449A28A3E}" srcOrd="4" destOrd="0" parTransId="{5543E022-59FC-AC45-96A8-FE40D169960F}" sibTransId="{A31CE945-37CD-8E4F-AD4E-71B1F617441D}"/>
    <dgm:cxn modelId="{C2BEB44F-F55B-F340-89E6-6960E354D961}" type="presOf" srcId="{1C73B519-6564-854F-8805-4598585504D2}" destId="{E8445F0D-CBD8-D041-BFE0-A15DB28B1B01}" srcOrd="0" destOrd="0" presId="urn:microsoft.com/office/officeart/2005/8/layout/StepDownProcess"/>
    <dgm:cxn modelId="{CDA2E578-CF1E-F448-95BD-4ECD65C963C3}" type="presOf" srcId="{42A0D8E5-62AD-B940-A46B-A400B611A2E7}" destId="{954DC954-D5B6-8340-8A95-E343EBD49F4F}" srcOrd="0" destOrd="0" presId="urn:microsoft.com/office/officeart/2005/8/layout/StepDownProcess"/>
    <dgm:cxn modelId="{49956A22-E5F0-484A-A66B-7B0EDAD5197B}" type="presOf" srcId="{60CEA2DF-7917-D94C-BB78-49E42E5CEB8D}" destId="{292C736A-7814-4F45-BE09-60D3745253AF}" srcOrd="0" destOrd="0" presId="urn:microsoft.com/office/officeart/2005/8/layout/StepDownProcess"/>
    <dgm:cxn modelId="{7C1F54ED-4DD7-A543-9ACA-51945E574A12}" type="presOf" srcId="{97ED843C-A310-F744-BBEF-A47CC4ACC673}" destId="{7B10584B-A627-F34C-B04F-B122BB5A7746}" srcOrd="0" destOrd="0" presId="urn:microsoft.com/office/officeart/2005/8/layout/StepDownProcess"/>
    <dgm:cxn modelId="{2ABEF530-B705-1A42-A5A9-0DE5BCB4B67B}" srcId="{1C73B519-6564-854F-8805-4598585504D2}" destId="{563F2B9F-7905-6D48-A220-575A280415AA}" srcOrd="2" destOrd="0" parTransId="{F371F234-396E-8F47-9ACA-BCA3A9997EC5}" sibTransId="{B25A9611-9269-3142-A66C-B375C9DDCAF0}"/>
    <dgm:cxn modelId="{A275E36B-33B7-2048-9826-A47C6A564A4D}" srcId="{1C73B519-6564-854F-8805-4598585504D2}" destId="{97ED843C-A310-F744-BBEF-A47CC4ACC673}" srcOrd="1" destOrd="0" parTransId="{2D74881E-B4A3-1F4B-8794-A6558D171F76}" sibTransId="{139FF993-4D5A-C246-98B7-4FCB15DF2597}"/>
    <dgm:cxn modelId="{6AA8CA0A-B6BB-4348-AA41-E505E510BE36}" type="presOf" srcId="{563F2B9F-7905-6D48-A220-575A280415AA}" destId="{9F617E05-4AFE-7F46-8992-0BB173235C2E}" srcOrd="0" destOrd="0" presId="urn:microsoft.com/office/officeart/2005/8/layout/StepDownProcess"/>
    <dgm:cxn modelId="{2836B4F0-56FC-604B-BEDF-BBF94226733A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9D6545DF-3635-1E43-B7AB-12E8A6169DC1}" type="presParOf" srcId="{E8445F0D-CBD8-D041-BFE0-A15DB28B1B01}" destId="{549A972B-051C-844E-9963-D697C3B1A5CB}" srcOrd="0" destOrd="0" presId="urn:microsoft.com/office/officeart/2005/8/layout/StepDownProcess"/>
    <dgm:cxn modelId="{B8629BF0-29C1-5044-B3F0-A17E987CFD38}" type="presParOf" srcId="{549A972B-051C-844E-9963-D697C3B1A5CB}" destId="{C66A44F3-4788-E749-9B65-CABEDA4A8E8B}" srcOrd="0" destOrd="0" presId="urn:microsoft.com/office/officeart/2005/8/layout/StepDownProcess"/>
    <dgm:cxn modelId="{FB892DC2-32B9-354E-9F49-CA406A627E59}" type="presParOf" srcId="{549A972B-051C-844E-9963-D697C3B1A5CB}" destId="{292C736A-7814-4F45-BE09-60D3745253AF}" srcOrd="1" destOrd="0" presId="urn:microsoft.com/office/officeart/2005/8/layout/StepDownProcess"/>
    <dgm:cxn modelId="{384795A5-A53E-5248-982E-A19CCB6348F9}" type="presParOf" srcId="{549A972B-051C-844E-9963-D697C3B1A5CB}" destId="{D803A0C5-D11E-C042-8A48-D97382FA7FE0}" srcOrd="2" destOrd="0" presId="urn:microsoft.com/office/officeart/2005/8/layout/StepDownProcess"/>
    <dgm:cxn modelId="{15DC1780-3DEE-9241-8567-7B73C45B26C6}" type="presParOf" srcId="{E8445F0D-CBD8-D041-BFE0-A15DB28B1B01}" destId="{FD543B0F-3F75-664D-93AD-02F65B1FC610}" srcOrd="1" destOrd="0" presId="urn:microsoft.com/office/officeart/2005/8/layout/StepDownProcess"/>
    <dgm:cxn modelId="{B5792DFF-7D2D-734C-96C9-F41D0DEC88EA}" type="presParOf" srcId="{E8445F0D-CBD8-D041-BFE0-A15DB28B1B01}" destId="{6E705D06-6371-474E-B5B5-62F4FB376516}" srcOrd="2" destOrd="0" presId="urn:microsoft.com/office/officeart/2005/8/layout/StepDownProcess"/>
    <dgm:cxn modelId="{00DB0D68-0403-4F46-A03C-57D459620C98}" type="presParOf" srcId="{6E705D06-6371-474E-B5B5-62F4FB376516}" destId="{A3EC0488-3700-E444-BF2B-E85BD642DCC5}" srcOrd="0" destOrd="0" presId="urn:microsoft.com/office/officeart/2005/8/layout/StepDownProcess"/>
    <dgm:cxn modelId="{E3192A9C-83F9-5044-A1B9-1DF2C5995627}" type="presParOf" srcId="{6E705D06-6371-474E-B5B5-62F4FB376516}" destId="{7B10584B-A627-F34C-B04F-B122BB5A7746}" srcOrd="1" destOrd="0" presId="urn:microsoft.com/office/officeart/2005/8/layout/StepDownProcess"/>
    <dgm:cxn modelId="{68404CBB-5187-0645-B349-AAD42651E949}" type="presParOf" srcId="{6E705D06-6371-474E-B5B5-62F4FB376516}" destId="{AC1A0EBD-F8A6-6B41-A1B0-951C0D83D7B4}" srcOrd="2" destOrd="0" presId="urn:microsoft.com/office/officeart/2005/8/layout/StepDownProcess"/>
    <dgm:cxn modelId="{A4CB7EDE-35A6-524B-94C0-4257ECA5AD38}" type="presParOf" srcId="{E8445F0D-CBD8-D041-BFE0-A15DB28B1B01}" destId="{D2EA5C66-2481-A544-8349-D2910A0A4770}" srcOrd="3" destOrd="0" presId="urn:microsoft.com/office/officeart/2005/8/layout/StepDownProcess"/>
    <dgm:cxn modelId="{279AE327-478D-1348-A263-C6EA0D6B9387}" type="presParOf" srcId="{E8445F0D-CBD8-D041-BFE0-A15DB28B1B01}" destId="{C9DB370F-9235-A645-A8BE-A5714540E23E}" srcOrd="4" destOrd="0" presId="urn:microsoft.com/office/officeart/2005/8/layout/StepDownProcess"/>
    <dgm:cxn modelId="{DC5F096E-AA85-3F47-82F2-BBB48B75F6C1}" type="presParOf" srcId="{C9DB370F-9235-A645-A8BE-A5714540E23E}" destId="{26511B6A-EC6E-2643-B277-EF09552D8D87}" srcOrd="0" destOrd="0" presId="urn:microsoft.com/office/officeart/2005/8/layout/StepDownProcess"/>
    <dgm:cxn modelId="{62379BB5-C98B-C84F-BF4C-6854E488E789}" type="presParOf" srcId="{C9DB370F-9235-A645-A8BE-A5714540E23E}" destId="{9F617E05-4AFE-7F46-8992-0BB173235C2E}" srcOrd="1" destOrd="0" presId="urn:microsoft.com/office/officeart/2005/8/layout/StepDownProcess"/>
    <dgm:cxn modelId="{EA33B3DA-E307-A744-ABFD-7977312CE699}" type="presParOf" srcId="{C9DB370F-9235-A645-A8BE-A5714540E23E}" destId="{BC2F4223-8AE8-4543-80D7-6B68368C7051}" srcOrd="2" destOrd="0" presId="urn:microsoft.com/office/officeart/2005/8/layout/StepDownProcess"/>
    <dgm:cxn modelId="{5B022611-BDF6-D340-A8CC-EF339FDD4359}" type="presParOf" srcId="{E8445F0D-CBD8-D041-BFE0-A15DB28B1B01}" destId="{481C0FCF-9CAC-1245-9E9B-33C1C69B85EB}" srcOrd="5" destOrd="0" presId="urn:microsoft.com/office/officeart/2005/8/layout/StepDownProcess"/>
    <dgm:cxn modelId="{30DA5829-EB73-8F4F-AFFC-3E2C564BEE5E}" type="presParOf" srcId="{E8445F0D-CBD8-D041-BFE0-A15DB28B1B01}" destId="{815F560C-A16A-DA4D-8B7D-57FA63278CDC}" srcOrd="6" destOrd="0" presId="urn:microsoft.com/office/officeart/2005/8/layout/StepDownProcess"/>
    <dgm:cxn modelId="{9C0EE2C8-9A9D-044D-B520-AAC0C0A80A13}" type="presParOf" srcId="{815F560C-A16A-DA4D-8B7D-57FA63278CDC}" destId="{4033E596-531F-0B42-9589-3B6F3C3EEE04}" srcOrd="0" destOrd="0" presId="urn:microsoft.com/office/officeart/2005/8/layout/StepDownProcess"/>
    <dgm:cxn modelId="{393812E2-9E0D-EE47-94B4-CAA4CECF3245}" type="presParOf" srcId="{815F560C-A16A-DA4D-8B7D-57FA63278CDC}" destId="{954DC954-D5B6-8340-8A95-E343EBD49F4F}" srcOrd="1" destOrd="0" presId="urn:microsoft.com/office/officeart/2005/8/layout/StepDownProcess"/>
    <dgm:cxn modelId="{9D0280A9-077C-9D45-A474-6EFB3E464D6A}" type="presParOf" srcId="{815F560C-A16A-DA4D-8B7D-57FA63278CDC}" destId="{CD7B2B97-2D73-114A-B190-10D1DFBBFD1B}" srcOrd="2" destOrd="0" presId="urn:microsoft.com/office/officeart/2005/8/layout/StepDownProcess"/>
    <dgm:cxn modelId="{5233F0A3-0C95-0541-82ED-74DAF9DC1969}" type="presParOf" srcId="{E8445F0D-CBD8-D041-BFE0-A15DB28B1B01}" destId="{E2A36F53-ACCB-6C4D-A484-B573ABC29EF2}" srcOrd="7" destOrd="0" presId="urn:microsoft.com/office/officeart/2005/8/layout/StepDownProcess"/>
    <dgm:cxn modelId="{79E7712B-589A-BB41-AA8D-18282AD56249}" type="presParOf" srcId="{E8445F0D-CBD8-D041-BFE0-A15DB28B1B01}" destId="{CA897EF9-B873-0D4C-B270-8E659B62D918}" srcOrd="8" destOrd="0" presId="urn:microsoft.com/office/officeart/2005/8/layout/StepDownProcess"/>
    <dgm:cxn modelId="{DD070BC2-D30C-9B4D-B79A-20AA0B384A99}" type="presParOf" srcId="{CA897EF9-B873-0D4C-B270-8E659B62D918}" destId="{75ACFB92-87B6-0C45-9B0E-D3982F0FF3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C25717E1-F83F-E943-95DE-E2FE7D7050AD}" type="presOf" srcId="{42A0D8E5-62AD-B940-A46B-A400B611A2E7}" destId="{954DC954-D5B6-8340-8A95-E343EBD49F4F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87BA2CE-471A-7442-A4C2-4AA1DF727C37}" type="presOf" srcId="{1C73B519-6564-854F-8805-4598585504D2}" destId="{E8445F0D-CBD8-D041-BFE0-A15DB28B1B01}" srcOrd="0" destOrd="0" presId="urn:microsoft.com/office/officeart/2005/8/layout/StepDownProcess"/>
    <dgm:cxn modelId="{8F14D349-A789-AC48-A05A-A03F86117286}" type="presOf" srcId="{60CEA2DF-7917-D94C-BB78-49E42E5CEB8D}" destId="{292C736A-7814-4F45-BE09-60D3745253AF}" srcOrd="0" destOrd="0" presId="urn:microsoft.com/office/officeart/2005/8/layout/StepDownProcess"/>
    <dgm:cxn modelId="{5EA73F26-4701-F848-835D-1B0D4563035C}" type="presOf" srcId="{ADD3641B-863E-5644-AE13-B74E243DE2D4}" destId="{36000DB2-0341-6D4F-8263-56E0D7E4D9C8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687E9D17-72A7-5141-BB6D-E0C7038112D7}" type="presOf" srcId="{5F8A3EE3-663F-5540-A508-27C449A28A3E}" destId="{75ACFB92-87B6-0C45-9B0E-D3982F0FF3FD}" srcOrd="0" destOrd="0" presId="urn:microsoft.com/office/officeart/2005/8/layout/StepDownProcess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5365675E-AB87-9345-902F-DF12240FC6F9}" type="presOf" srcId="{97ED843C-A310-F744-BBEF-A47CC4ACC673}" destId="{7B10584B-A627-F34C-B04F-B122BB5A7746}" srcOrd="0" destOrd="0" presId="urn:microsoft.com/office/officeart/2005/8/layout/StepDownProcess"/>
    <dgm:cxn modelId="{FADAA0FB-52F1-E945-AA59-42C976C56AF9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7ABD0D66-1370-B54D-ADEB-A3E1985F4F01}" type="presOf" srcId="{4D95B74D-910C-8D44-B4D5-802A8567180E}" destId="{CD724D54-0FE3-2E41-9A33-544B927F2B6A}" srcOrd="0" destOrd="0" presId="urn:microsoft.com/office/officeart/2005/8/layout/StepDownProcess"/>
    <dgm:cxn modelId="{129E636A-ADD6-E04E-A04F-7E7943181947}" type="presParOf" srcId="{E8445F0D-CBD8-D041-BFE0-A15DB28B1B01}" destId="{549A972B-051C-844E-9963-D697C3B1A5CB}" srcOrd="0" destOrd="0" presId="urn:microsoft.com/office/officeart/2005/8/layout/StepDownProcess"/>
    <dgm:cxn modelId="{D299306A-1F95-C54A-8A5E-6085E9A65B94}" type="presParOf" srcId="{549A972B-051C-844E-9963-D697C3B1A5CB}" destId="{C66A44F3-4788-E749-9B65-CABEDA4A8E8B}" srcOrd="0" destOrd="0" presId="urn:microsoft.com/office/officeart/2005/8/layout/StepDownProcess"/>
    <dgm:cxn modelId="{A2879236-9447-3347-8DFB-FC479FD270A1}" type="presParOf" srcId="{549A972B-051C-844E-9963-D697C3B1A5CB}" destId="{292C736A-7814-4F45-BE09-60D3745253AF}" srcOrd="1" destOrd="0" presId="urn:microsoft.com/office/officeart/2005/8/layout/StepDownProcess"/>
    <dgm:cxn modelId="{B08FB58A-798F-244A-9948-43140E37B882}" type="presParOf" srcId="{549A972B-051C-844E-9963-D697C3B1A5CB}" destId="{D803A0C5-D11E-C042-8A48-D97382FA7FE0}" srcOrd="2" destOrd="0" presId="urn:microsoft.com/office/officeart/2005/8/layout/StepDownProcess"/>
    <dgm:cxn modelId="{60CE6DFD-3E23-904C-A147-739005374177}" type="presParOf" srcId="{E8445F0D-CBD8-D041-BFE0-A15DB28B1B01}" destId="{FD543B0F-3F75-664D-93AD-02F65B1FC610}" srcOrd="1" destOrd="0" presId="urn:microsoft.com/office/officeart/2005/8/layout/StepDownProcess"/>
    <dgm:cxn modelId="{21DFA81A-DC2D-3B4D-A99A-FB2808909045}" type="presParOf" srcId="{E8445F0D-CBD8-D041-BFE0-A15DB28B1B01}" destId="{1AB0BAAB-9A48-6047-BA07-AAE066ED3B7B}" srcOrd="2" destOrd="0" presId="urn:microsoft.com/office/officeart/2005/8/layout/StepDownProcess"/>
    <dgm:cxn modelId="{281DDB45-D12B-FB4F-B77C-E359C41F1C84}" type="presParOf" srcId="{1AB0BAAB-9A48-6047-BA07-AAE066ED3B7B}" destId="{793F4F18-25BA-BA4F-B694-3D3F3E2A7B45}" srcOrd="0" destOrd="0" presId="urn:microsoft.com/office/officeart/2005/8/layout/StepDownProcess"/>
    <dgm:cxn modelId="{56F530A8-0BF3-4B4F-A54B-C105D81396A0}" type="presParOf" srcId="{1AB0BAAB-9A48-6047-BA07-AAE066ED3B7B}" destId="{36000DB2-0341-6D4F-8263-56E0D7E4D9C8}" srcOrd="1" destOrd="0" presId="urn:microsoft.com/office/officeart/2005/8/layout/StepDownProcess"/>
    <dgm:cxn modelId="{EE68812A-25B9-AC48-8A3F-6F4DF1A3EFDD}" type="presParOf" srcId="{1AB0BAAB-9A48-6047-BA07-AAE066ED3B7B}" destId="{BBAA83FE-2A7E-9940-A8C3-1762FDE4AD02}" srcOrd="2" destOrd="0" presId="urn:microsoft.com/office/officeart/2005/8/layout/StepDownProcess"/>
    <dgm:cxn modelId="{98FF80E1-7D73-1B4B-A2EC-E2B771BEAE7E}" type="presParOf" srcId="{E8445F0D-CBD8-D041-BFE0-A15DB28B1B01}" destId="{E5DB9BAB-714D-E745-8F2A-87A95FBA9AF3}" srcOrd="3" destOrd="0" presId="urn:microsoft.com/office/officeart/2005/8/layout/StepDownProcess"/>
    <dgm:cxn modelId="{6B197CB4-837A-004D-A51B-ADDFFA9BF96E}" type="presParOf" srcId="{E8445F0D-CBD8-D041-BFE0-A15DB28B1B01}" destId="{6E705D06-6371-474E-B5B5-62F4FB376516}" srcOrd="4" destOrd="0" presId="urn:microsoft.com/office/officeart/2005/8/layout/StepDownProcess"/>
    <dgm:cxn modelId="{E674A10A-8999-124E-9256-9E1A8973AFBD}" type="presParOf" srcId="{6E705D06-6371-474E-B5B5-62F4FB376516}" destId="{A3EC0488-3700-E444-BF2B-E85BD642DCC5}" srcOrd="0" destOrd="0" presId="urn:microsoft.com/office/officeart/2005/8/layout/StepDownProcess"/>
    <dgm:cxn modelId="{C964984F-CCAC-7749-A211-3F753C0D53FD}" type="presParOf" srcId="{6E705D06-6371-474E-B5B5-62F4FB376516}" destId="{7B10584B-A627-F34C-B04F-B122BB5A7746}" srcOrd="1" destOrd="0" presId="urn:microsoft.com/office/officeart/2005/8/layout/StepDownProcess"/>
    <dgm:cxn modelId="{182D7F88-92CD-8F4C-9298-FCF2E1361471}" type="presParOf" srcId="{6E705D06-6371-474E-B5B5-62F4FB376516}" destId="{AC1A0EBD-F8A6-6B41-A1B0-951C0D83D7B4}" srcOrd="2" destOrd="0" presId="urn:microsoft.com/office/officeart/2005/8/layout/StepDownProcess"/>
    <dgm:cxn modelId="{83E9DE3C-B89D-874E-A8D9-2E099C288FD3}" type="presParOf" srcId="{E8445F0D-CBD8-D041-BFE0-A15DB28B1B01}" destId="{D2EA5C66-2481-A544-8349-D2910A0A4770}" srcOrd="5" destOrd="0" presId="urn:microsoft.com/office/officeart/2005/8/layout/StepDownProcess"/>
    <dgm:cxn modelId="{BCE327F4-FCA0-254A-9BBD-37943A8D24DD}" type="presParOf" srcId="{E8445F0D-CBD8-D041-BFE0-A15DB28B1B01}" destId="{C9DB370F-9235-A645-A8BE-A5714540E23E}" srcOrd="6" destOrd="0" presId="urn:microsoft.com/office/officeart/2005/8/layout/StepDownProcess"/>
    <dgm:cxn modelId="{A6BCABFB-03A3-8145-B67F-F00A2C5BB0E3}" type="presParOf" srcId="{C9DB370F-9235-A645-A8BE-A5714540E23E}" destId="{26511B6A-EC6E-2643-B277-EF09552D8D87}" srcOrd="0" destOrd="0" presId="urn:microsoft.com/office/officeart/2005/8/layout/StepDownProcess"/>
    <dgm:cxn modelId="{432F6DE5-4565-B747-9F4E-52431300D2A5}" type="presParOf" srcId="{C9DB370F-9235-A645-A8BE-A5714540E23E}" destId="{9F617E05-4AFE-7F46-8992-0BB173235C2E}" srcOrd="1" destOrd="0" presId="urn:microsoft.com/office/officeart/2005/8/layout/StepDownProcess"/>
    <dgm:cxn modelId="{0D553DF4-31EA-2844-A84A-89DB9BD6EA3D}" type="presParOf" srcId="{C9DB370F-9235-A645-A8BE-A5714540E23E}" destId="{BC2F4223-8AE8-4543-80D7-6B68368C7051}" srcOrd="2" destOrd="0" presId="urn:microsoft.com/office/officeart/2005/8/layout/StepDownProcess"/>
    <dgm:cxn modelId="{9622841C-F73F-054C-A2F4-42F0E0192466}" type="presParOf" srcId="{E8445F0D-CBD8-D041-BFE0-A15DB28B1B01}" destId="{481C0FCF-9CAC-1245-9E9B-33C1C69B85EB}" srcOrd="7" destOrd="0" presId="urn:microsoft.com/office/officeart/2005/8/layout/StepDownProcess"/>
    <dgm:cxn modelId="{5BEB206E-DA54-554B-AF6C-A326715ACE7C}" type="presParOf" srcId="{E8445F0D-CBD8-D041-BFE0-A15DB28B1B01}" destId="{815F560C-A16A-DA4D-8B7D-57FA63278CDC}" srcOrd="8" destOrd="0" presId="urn:microsoft.com/office/officeart/2005/8/layout/StepDownProcess"/>
    <dgm:cxn modelId="{8B775DF8-A5E8-4E4D-9C6F-9E78176977E2}" type="presParOf" srcId="{815F560C-A16A-DA4D-8B7D-57FA63278CDC}" destId="{4033E596-531F-0B42-9589-3B6F3C3EEE04}" srcOrd="0" destOrd="0" presId="urn:microsoft.com/office/officeart/2005/8/layout/StepDownProcess"/>
    <dgm:cxn modelId="{55ECA20C-3B72-E745-BA9F-F9D158AB6186}" type="presParOf" srcId="{815F560C-A16A-DA4D-8B7D-57FA63278CDC}" destId="{954DC954-D5B6-8340-8A95-E343EBD49F4F}" srcOrd="1" destOrd="0" presId="urn:microsoft.com/office/officeart/2005/8/layout/StepDownProcess"/>
    <dgm:cxn modelId="{EF067932-BF7F-A345-BC69-FB1F68C3A663}" type="presParOf" srcId="{815F560C-A16A-DA4D-8B7D-57FA63278CDC}" destId="{CD7B2B97-2D73-114A-B190-10D1DFBBFD1B}" srcOrd="2" destOrd="0" presId="urn:microsoft.com/office/officeart/2005/8/layout/StepDownProcess"/>
    <dgm:cxn modelId="{8198488B-F6C0-2A4A-AEFD-CB625130D5BC}" type="presParOf" srcId="{E8445F0D-CBD8-D041-BFE0-A15DB28B1B01}" destId="{E2A36F53-ACCB-6C4D-A484-B573ABC29EF2}" srcOrd="9" destOrd="0" presId="urn:microsoft.com/office/officeart/2005/8/layout/StepDownProcess"/>
    <dgm:cxn modelId="{D606D11C-E191-DF48-BD6C-7C8851AE955A}" type="presParOf" srcId="{E8445F0D-CBD8-D041-BFE0-A15DB28B1B01}" destId="{CA897EF9-B873-0D4C-B270-8E659B62D918}" srcOrd="10" destOrd="0" presId="urn:microsoft.com/office/officeart/2005/8/layout/StepDownProcess"/>
    <dgm:cxn modelId="{85C1737D-54DF-324F-8572-967E08B1AD28}" type="presParOf" srcId="{CA897EF9-B873-0D4C-B270-8E659B62D918}" destId="{D7C38EB8-D312-3544-A067-9A76A41BE279}" srcOrd="0" destOrd="0" presId="urn:microsoft.com/office/officeart/2005/8/layout/StepDownProcess"/>
    <dgm:cxn modelId="{D57B991F-4CD2-1646-B16A-447EDC332F22}" type="presParOf" srcId="{CA897EF9-B873-0D4C-B270-8E659B62D918}" destId="{75ACFB92-87B6-0C45-9B0E-D3982F0FF3FD}" srcOrd="1" destOrd="0" presId="urn:microsoft.com/office/officeart/2005/8/layout/StepDownProcess"/>
    <dgm:cxn modelId="{9F171A0F-523F-BC47-BE12-E6F269EC83C3}" type="presParOf" srcId="{CA897EF9-B873-0D4C-B270-8E659B62D918}" destId="{2720E438-29A0-2240-9B53-8308AD151C5C}" srcOrd="2" destOrd="0" presId="urn:microsoft.com/office/officeart/2005/8/layout/StepDownProcess"/>
    <dgm:cxn modelId="{AEBDCE51-0ECB-C642-822C-85483E0DD385}" type="presParOf" srcId="{E8445F0D-CBD8-D041-BFE0-A15DB28B1B01}" destId="{4757FBCF-534D-A545-91F2-764E69F2F173}" srcOrd="11" destOrd="0" presId="urn:microsoft.com/office/officeart/2005/8/layout/StepDownProcess"/>
    <dgm:cxn modelId="{A6439BDB-E6A0-4C47-B80D-28F36C3D734E}" type="presParOf" srcId="{E8445F0D-CBD8-D041-BFE0-A15DB28B1B01}" destId="{C4840266-EA7D-4E46-BFDD-64DA799C85A5}" srcOrd="12" destOrd="0" presId="urn:microsoft.com/office/officeart/2005/8/layout/StepDownProcess"/>
    <dgm:cxn modelId="{555C7F70-9F97-E549-BD83-F86DD1D95837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800" b="1" dirty="0" smtClean="0">
              <a:solidFill>
                <a:srgbClr val="BF0D3E"/>
              </a:solidFill>
            </a:rPr>
            <a:t>RESEARCH</a:t>
          </a:r>
          <a:endParaRPr lang="en-US" sz="2800" b="1" dirty="0">
            <a:solidFill>
              <a:srgbClr val="BF0D3E"/>
            </a:solidFill>
          </a:endParaRPr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56754" custLinFactNeighborY="5804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40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3218B-FD11-A446-BECE-F0C358ACDFC8}" type="presOf" srcId="{ADD3641B-863E-5644-AE13-B74E243DE2D4}" destId="{36000DB2-0341-6D4F-8263-56E0D7E4D9C8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5D13490C-1121-7447-84B0-0E7F2957001E}" type="presOf" srcId="{97ED843C-A310-F744-BBEF-A47CC4ACC673}" destId="{7B10584B-A627-F34C-B04F-B122BB5A7746}" srcOrd="0" destOrd="0" presId="urn:microsoft.com/office/officeart/2005/8/layout/StepDownProcess"/>
    <dgm:cxn modelId="{811413F8-EE5B-BE43-9025-13F91AFB6E3C}" type="presOf" srcId="{1C73B519-6564-854F-8805-4598585504D2}" destId="{E8445F0D-CBD8-D041-BFE0-A15DB28B1B01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2BC37E2-012C-9C43-90DB-22F99F39CAF3}" type="presOf" srcId="{4D95B74D-910C-8D44-B4D5-802A8567180E}" destId="{CD724D54-0FE3-2E41-9A33-544B927F2B6A}" srcOrd="0" destOrd="0" presId="urn:microsoft.com/office/officeart/2005/8/layout/StepDownProcess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37790A1-C988-3D4F-9ACE-6485AFBE114B}" type="presOf" srcId="{42A0D8E5-62AD-B940-A46B-A400B611A2E7}" destId="{954DC954-D5B6-8340-8A95-E343EBD49F4F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90826B82-C047-EC45-970B-E73787E5FBFD}" type="presOf" srcId="{563F2B9F-7905-6D48-A220-575A280415AA}" destId="{9F617E05-4AFE-7F46-8992-0BB173235C2E}" srcOrd="0" destOrd="0" presId="urn:microsoft.com/office/officeart/2005/8/layout/StepDownProcess"/>
    <dgm:cxn modelId="{3AF08F2F-020B-6147-AF43-03076B586009}" type="presOf" srcId="{60CEA2DF-7917-D94C-BB78-49E42E5CEB8D}" destId="{292C736A-7814-4F45-BE09-60D3745253AF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8A94ED1E-AA0C-5745-BC3B-99CD0F208E90}" type="presOf" srcId="{5F8A3EE3-663F-5540-A508-27C449A28A3E}" destId="{75ACFB92-87B6-0C45-9B0E-D3982F0FF3FD}" srcOrd="0" destOrd="0" presId="urn:microsoft.com/office/officeart/2005/8/layout/StepDownProcess"/>
    <dgm:cxn modelId="{4EAFDE07-1B48-324B-B893-CE16DA474178}" type="presParOf" srcId="{E8445F0D-CBD8-D041-BFE0-A15DB28B1B01}" destId="{549A972B-051C-844E-9963-D697C3B1A5CB}" srcOrd="0" destOrd="0" presId="urn:microsoft.com/office/officeart/2005/8/layout/StepDownProcess"/>
    <dgm:cxn modelId="{1B7F00BF-0AE4-BB4A-A894-5E038BEACA62}" type="presParOf" srcId="{549A972B-051C-844E-9963-D697C3B1A5CB}" destId="{C66A44F3-4788-E749-9B65-CABEDA4A8E8B}" srcOrd="0" destOrd="0" presId="urn:microsoft.com/office/officeart/2005/8/layout/StepDownProcess"/>
    <dgm:cxn modelId="{1C5EC9AD-AE80-DE4D-B5EF-F587E3358542}" type="presParOf" srcId="{549A972B-051C-844E-9963-D697C3B1A5CB}" destId="{292C736A-7814-4F45-BE09-60D3745253AF}" srcOrd="1" destOrd="0" presId="urn:microsoft.com/office/officeart/2005/8/layout/StepDownProcess"/>
    <dgm:cxn modelId="{A94A728B-53BF-D540-A276-E5DE42375862}" type="presParOf" srcId="{549A972B-051C-844E-9963-D697C3B1A5CB}" destId="{D803A0C5-D11E-C042-8A48-D97382FA7FE0}" srcOrd="2" destOrd="0" presId="urn:microsoft.com/office/officeart/2005/8/layout/StepDownProcess"/>
    <dgm:cxn modelId="{44FBC34B-712B-0646-B849-02732C35BB0F}" type="presParOf" srcId="{E8445F0D-CBD8-D041-BFE0-A15DB28B1B01}" destId="{FD543B0F-3F75-664D-93AD-02F65B1FC610}" srcOrd="1" destOrd="0" presId="urn:microsoft.com/office/officeart/2005/8/layout/StepDownProcess"/>
    <dgm:cxn modelId="{DB67B719-A40D-7F4A-AE93-CC157A6C8EC9}" type="presParOf" srcId="{E8445F0D-CBD8-D041-BFE0-A15DB28B1B01}" destId="{1AB0BAAB-9A48-6047-BA07-AAE066ED3B7B}" srcOrd="2" destOrd="0" presId="urn:microsoft.com/office/officeart/2005/8/layout/StepDownProcess"/>
    <dgm:cxn modelId="{9739C595-D0FB-254A-AAA5-1166C95E0F2A}" type="presParOf" srcId="{1AB0BAAB-9A48-6047-BA07-AAE066ED3B7B}" destId="{793F4F18-25BA-BA4F-B694-3D3F3E2A7B45}" srcOrd="0" destOrd="0" presId="urn:microsoft.com/office/officeart/2005/8/layout/StepDownProcess"/>
    <dgm:cxn modelId="{F5B9C560-6196-6744-ADBD-6E0ABC043781}" type="presParOf" srcId="{1AB0BAAB-9A48-6047-BA07-AAE066ED3B7B}" destId="{36000DB2-0341-6D4F-8263-56E0D7E4D9C8}" srcOrd="1" destOrd="0" presId="urn:microsoft.com/office/officeart/2005/8/layout/StepDownProcess"/>
    <dgm:cxn modelId="{10527F08-5106-8045-8A68-0485DD125EA4}" type="presParOf" srcId="{1AB0BAAB-9A48-6047-BA07-AAE066ED3B7B}" destId="{BBAA83FE-2A7E-9940-A8C3-1762FDE4AD02}" srcOrd="2" destOrd="0" presId="urn:microsoft.com/office/officeart/2005/8/layout/StepDownProcess"/>
    <dgm:cxn modelId="{D763F577-42F5-6E42-8600-5C8F0759E086}" type="presParOf" srcId="{E8445F0D-CBD8-D041-BFE0-A15DB28B1B01}" destId="{E5DB9BAB-714D-E745-8F2A-87A95FBA9AF3}" srcOrd="3" destOrd="0" presId="urn:microsoft.com/office/officeart/2005/8/layout/StepDownProcess"/>
    <dgm:cxn modelId="{7A8F208A-1222-F64B-92B1-7631DE5D1FB4}" type="presParOf" srcId="{E8445F0D-CBD8-D041-BFE0-A15DB28B1B01}" destId="{6E705D06-6371-474E-B5B5-62F4FB376516}" srcOrd="4" destOrd="0" presId="urn:microsoft.com/office/officeart/2005/8/layout/StepDownProcess"/>
    <dgm:cxn modelId="{115A4299-7820-8D49-9A26-F75A2BF9F519}" type="presParOf" srcId="{6E705D06-6371-474E-B5B5-62F4FB376516}" destId="{A3EC0488-3700-E444-BF2B-E85BD642DCC5}" srcOrd="0" destOrd="0" presId="urn:microsoft.com/office/officeart/2005/8/layout/StepDownProcess"/>
    <dgm:cxn modelId="{A9C0E5BC-3186-A94A-90AD-38C8465A8D32}" type="presParOf" srcId="{6E705D06-6371-474E-B5B5-62F4FB376516}" destId="{7B10584B-A627-F34C-B04F-B122BB5A7746}" srcOrd="1" destOrd="0" presId="urn:microsoft.com/office/officeart/2005/8/layout/StepDownProcess"/>
    <dgm:cxn modelId="{B5096A08-87CD-6D40-B4FF-1F9AEF2D7CB0}" type="presParOf" srcId="{6E705D06-6371-474E-B5B5-62F4FB376516}" destId="{AC1A0EBD-F8A6-6B41-A1B0-951C0D83D7B4}" srcOrd="2" destOrd="0" presId="urn:microsoft.com/office/officeart/2005/8/layout/StepDownProcess"/>
    <dgm:cxn modelId="{BC1D8ABD-15C0-524F-9C48-4C56DBE1F86B}" type="presParOf" srcId="{E8445F0D-CBD8-D041-BFE0-A15DB28B1B01}" destId="{D2EA5C66-2481-A544-8349-D2910A0A4770}" srcOrd="5" destOrd="0" presId="urn:microsoft.com/office/officeart/2005/8/layout/StepDownProcess"/>
    <dgm:cxn modelId="{0D85157D-966C-8B45-9489-10FF67125F07}" type="presParOf" srcId="{E8445F0D-CBD8-D041-BFE0-A15DB28B1B01}" destId="{C9DB370F-9235-A645-A8BE-A5714540E23E}" srcOrd="6" destOrd="0" presId="urn:microsoft.com/office/officeart/2005/8/layout/StepDownProcess"/>
    <dgm:cxn modelId="{EE0B1BD6-023D-884A-AAA4-04A7F9EDC28C}" type="presParOf" srcId="{C9DB370F-9235-A645-A8BE-A5714540E23E}" destId="{26511B6A-EC6E-2643-B277-EF09552D8D87}" srcOrd="0" destOrd="0" presId="urn:microsoft.com/office/officeart/2005/8/layout/StepDownProcess"/>
    <dgm:cxn modelId="{5165B3BB-A2BE-4140-BDBC-06ED023F2DAE}" type="presParOf" srcId="{C9DB370F-9235-A645-A8BE-A5714540E23E}" destId="{9F617E05-4AFE-7F46-8992-0BB173235C2E}" srcOrd="1" destOrd="0" presId="urn:microsoft.com/office/officeart/2005/8/layout/StepDownProcess"/>
    <dgm:cxn modelId="{87B2BFB0-861B-504B-A6FF-344B21AF7984}" type="presParOf" srcId="{C9DB370F-9235-A645-A8BE-A5714540E23E}" destId="{BC2F4223-8AE8-4543-80D7-6B68368C7051}" srcOrd="2" destOrd="0" presId="urn:microsoft.com/office/officeart/2005/8/layout/StepDownProcess"/>
    <dgm:cxn modelId="{5C15F184-B823-FD43-9169-47C382AA1C9E}" type="presParOf" srcId="{E8445F0D-CBD8-D041-BFE0-A15DB28B1B01}" destId="{481C0FCF-9CAC-1245-9E9B-33C1C69B85EB}" srcOrd="7" destOrd="0" presId="urn:microsoft.com/office/officeart/2005/8/layout/StepDownProcess"/>
    <dgm:cxn modelId="{42B20693-E7E4-B242-978C-A01BBFB1F7B8}" type="presParOf" srcId="{E8445F0D-CBD8-D041-BFE0-A15DB28B1B01}" destId="{815F560C-A16A-DA4D-8B7D-57FA63278CDC}" srcOrd="8" destOrd="0" presId="urn:microsoft.com/office/officeart/2005/8/layout/StepDownProcess"/>
    <dgm:cxn modelId="{0A498769-2692-EE46-86E8-527210F0B84F}" type="presParOf" srcId="{815F560C-A16A-DA4D-8B7D-57FA63278CDC}" destId="{4033E596-531F-0B42-9589-3B6F3C3EEE04}" srcOrd="0" destOrd="0" presId="urn:microsoft.com/office/officeart/2005/8/layout/StepDownProcess"/>
    <dgm:cxn modelId="{DA104C97-9198-254F-A70E-6C67507E0BC1}" type="presParOf" srcId="{815F560C-A16A-DA4D-8B7D-57FA63278CDC}" destId="{954DC954-D5B6-8340-8A95-E343EBD49F4F}" srcOrd="1" destOrd="0" presId="urn:microsoft.com/office/officeart/2005/8/layout/StepDownProcess"/>
    <dgm:cxn modelId="{BBC13400-F435-3548-A571-D43D48E6AA1B}" type="presParOf" srcId="{815F560C-A16A-DA4D-8B7D-57FA63278CDC}" destId="{CD7B2B97-2D73-114A-B190-10D1DFBBFD1B}" srcOrd="2" destOrd="0" presId="urn:microsoft.com/office/officeart/2005/8/layout/StepDownProcess"/>
    <dgm:cxn modelId="{C18B24EB-4FAF-B94B-9E59-E80ECF15423F}" type="presParOf" srcId="{E8445F0D-CBD8-D041-BFE0-A15DB28B1B01}" destId="{E2A36F53-ACCB-6C4D-A484-B573ABC29EF2}" srcOrd="9" destOrd="0" presId="urn:microsoft.com/office/officeart/2005/8/layout/StepDownProcess"/>
    <dgm:cxn modelId="{35697129-D9F9-2F47-AE5C-DC5E016E76BA}" type="presParOf" srcId="{E8445F0D-CBD8-D041-BFE0-A15DB28B1B01}" destId="{CA897EF9-B873-0D4C-B270-8E659B62D918}" srcOrd="10" destOrd="0" presId="urn:microsoft.com/office/officeart/2005/8/layout/StepDownProcess"/>
    <dgm:cxn modelId="{D67BA3D4-DE18-094A-B6E1-61E1C8BB9A50}" type="presParOf" srcId="{CA897EF9-B873-0D4C-B270-8E659B62D918}" destId="{D7C38EB8-D312-3544-A067-9A76A41BE279}" srcOrd="0" destOrd="0" presId="urn:microsoft.com/office/officeart/2005/8/layout/StepDownProcess"/>
    <dgm:cxn modelId="{CA1ADC89-09EF-9A49-AD15-6010A3E09B67}" type="presParOf" srcId="{CA897EF9-B873-0D4C-B270-8E659B62D918}" destId="{75ACFB92-87B6-0C45-9B0E-D3982F0FF3FD}" srcOrd="1" destOrd="0" presId="urn:microsoft.com/office/officeart/2005/8/layout/StepDownProcess"/>
    <dgm:cxn modelId="{65D4E580-3BE7-A84C-8BF8-EB0413397642}" type="presParOf" srcId="{CA897EF9-B873-0D4C-B270-8E659B62D918}" destId="{2720E438-29A0-2240-9B53-8308AD151C5C}" srcOrd="2" destOrd="0" presId="urn:microsoft.com/office/officeart/2005/8/layout/StepDownProcess"/>
    <dgm:cxn modelId="{23D16059-910F-7A40-9B89-7A49614AC6C9}" type="presParOf" srcId="{E8445F0D-CBD8-D041-BFE0-A15DB28B1B01}" destId="{4757FBCF-534D-A545-91F2-764E69F2F173}" srcOrd="11" destOrd="0" presId="urn:microsoft.com/office/officeart/2005/8/layout/StepDownProcess"/>
    <dgm:cxn modelId="{C1E6F976-24F6-FD4F-80A1-370F6043D13C}" type="presParOf" srcId="{E8445F0D-CBD8-D041-BFE0-A15DB28B1B01}" destId="{C4840266-EA7D-4E46-BFDD-64DA799C85A5}" srcOrd="12" destOrd="0" presId="urn:microsoft.com/office/officeart/2005/8/layout/StepDownProcess"/>
    <dgm:cxn modelId="{A446EE3A-C8BD-DB45-86EF-762A1A31702B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>
              <a:solidFill>
                <a:srgbClr val="BF0D3E"/>
              </a:solidFill>
            </a:rPr>
            <a:t>Development</a:t>
          </a:r>
          <a:endParaRPr lang="en-US" sz="2400" dirty="0">
            <a:solidFill>
              <a:srgbClr val="BF0D3E"/>
            </a:solidFill>
          </a:endParaRPr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Product/process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>
              <a:solidFill>
                <a:srgbClr val="BF0D3E"/>
              </a:solidFill>
            </a:rPr>
            <a:t>Research</a:t>
          </a:r>
          <a:endParaRPr lang="en-US" sz="2400" dirty="0">
            <a:solidFill>
              <a:srgbClr val="BF0D3E"/>
            </a:solidFill>
          </a:endParaRPr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A9FF4-2B5A-CE40-8BB2-E5F5A675DD23}" type="presOf" srcId="{1C73B519-6564-854F-8805-4598585504D2}" destId="{E8445F0D-CBD8-D041-BFE0-A15DB28B1B01}" srcOrd="0" destOrd="0" presId="urn:microsoft.com/office/officeart/2005/8/layout/StepDownProcess"/>
    <dgm:cxn modelId="{08CBD6A5-2C59-A64C-840B-3E407696895D}" type="presOf" srcId="{5F8A3EE3-663F-5540-A508-27C449A28A3E}" destId="{75ACFB92-87B6-0C45-9B0E-D3982F0FF3FD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C346485A-9266-1B48-84E8-957D4FEA62BC}" type="presOf" srcId="{4D95B74D-910C-8D44-B4D5-802A8567180E}" destId="{CD724D54-0FE3-2E41-9A33-544B927F2B6A}" srcOrd="0" destOrd="0" presId="urn:microsoft.com/office/officeart/2005/8/layout/StepDownProcess"/>
    <dgm:cxn modelId="{EB70F935-A04A-6742-9A82-4995A8F0AB0B}" type="presOf" srcId="{ADD3641B-863E-5644-AE13-B74E243DE2D4}" destId="{36000DB2-0341-6D4F-8263-56E0D7E4D9C8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C66DF91-1BC0-1B4A-B531-E40EF0F32448}" type="presOf" srcId="{42A0D8E5-62AD-B940-A46B-A400B611A2E7}" destId="{954DC954-D5B6-8340-8A95-E343EBD49F4F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AE8EA111-D386-4E4D-8609-549B2964F06D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174DD117-40B2-694F-BEF9-A5D9A6839289}" type="presOf" srcId="{97ED843C-A310-F744-BBEF-A47CC4ACC673}" destId="{7B10584B-A627-F34C-B04F-B122BB5A7746}" srcOrd="0" destOrd="0" presId="urn:microsoft.com/office/officeart/2005/8/layout/StepDownProcess"/>
    <dgm:cxn modelId="{B5EF2382-09D5-E54D-B5B0-C2995EC04D12}" type="presOf" srcId="{60CEA2DF-7917-D94C-BB78-49E42E5CEB8D}" destId="{292C736A-7814-4F45-BE09-60D3745253AF}" srcOrd="0" destOrd="0" presId="urn:microsoft.com/office/officeart/2005/8/layout/StepDownProcess"/>
    <dgm:cxn modelId="{E9D3BE04-8AA8-594F-9724-297EAB963FF5}" type="presParOf" srcId="{E8445F0D-CBD8-D041-BFE0-A15DB28B1B01}" destId="{549A972B-051C-844E-9963-D697C3B1A5CB}" srcOrd="0" destOrd="0" presId="urn:microsoft.com/office/officeart/2005/8/layout/StepDownProcess"/>
    <dgm:cxn modelId="{050E41FE-C8A2-DD43-9D12-E64BAC5FA44B}" type="presParOf" srcId="{549A972B-051C-844E-9963-D697C3B1A5CB}" destId="{C66A44F3-4788-E749-9B65-CABEDA4A8E8B}" srcOrd="0" destOrd="0" presId="urn:microsoft.com/office/officeart/2005/8/layout/StepDownProcess"/>
    <dgm:cxn modelId="{B4E6BF4D-40D8-5341-B4BC-00F9397404DA}" type="presParOf" srcId="{549A972B-051C-844E-9963-D697C3B1A5CB}" destId="{292C736A-7814-4F45-BE09-60D3745253AF}" srcOrd="1" destOrd="0" presId="urn:microsoft.com/office/officeart/2005/8/layout/StepDownProcess"/>
    <dgm:cxn modelId="{4B64C960-97E3-5548-8A9C-812E1B03BED7}" type="presParOf" srcId="{549A972B-051C-844E-9963-D697C3B1A5CB}" destId="{D803A0C5-D11E-C042-8A48-D97382FA7FE0}" srcOrd="2" destOrd="0" presId="urn:microsoft.com/office/officeart/2005/8/layout/StepDownProcess"/>
    <dgm:cxn modelId="{AF3973B3-4947-C649-A01C-B5A7D111A16B}" type="presParOf" srcId="{E8445F0D-CBD8-D041-BFE0-A15DB28B1B01}" destId="{FD543B0F-3F75-664D-93AD-02F65B1FC610}" srcOrd="1" destOrd="0" presId="urn:microsoft.com/office/officeart/2005/8/layout/StepDownProcess"/>
    <dgm:cxn modelId="{0A3F9A92-8FAC-9443-BD18-5EE8B5636210}" type="presParOf" srcId="{E8445F0D-CBD8-D041-BFE0-A15DB28B1B01}" destId="{1AB0BAAB-9A48-6047-BA07-AAE066ED3B7B}" srcOrd="2" destOrd="0" presId="urn:microsoft.com/office/officeart/2005/8/layout/StepDownProcess"/>
    <dgm:cxn modelId="{DD5BA9CB-D0D7-EB49-88F7-109DE633C2E2}" type="presParOf" srcId="{1AB0BAAB-9A48-6047-BA07-AAE066ED3B7B}" destId="{793F4F18-25BA-BA4F-B694-3D3F3E2A7B45}" srcOrd="0" destOrd="0" presId="urn:microsoft.com/office/officeart/2005/8/layout/StepDownProcess"/>
    <dgm:cxn modelId="{CFF41B79-3F75-BC48-B889-434AA758BF6D}" type="presParOf" srcId="{1AB0BAAB-9A48-6047-BA07-AAE066ED3B7B}" destId="{36000DB2-0341-6D4F-8263-56E0D7E4D9C8}" srcOrd="1" destOrd="0" presId="urn:microsoft.com/office/officeart/2005/8/layout/StepDownProcess"/>
    <dgm:cxn modelId="{C6A4BCC7-0A3A-5C4B-A325-4B80621B4AF7}" type="presParOf" srcId="{1AB0BAAB-9A48-6047-BA07-AAE066ED3B7B}" destId="{BBAA83FE-2A7E-9940-A8C3-1762FDE4AD02}" srcOrd="2" destOrd="0" presId="urn:microsoft.com/office/officeart/2005/8/layout/StepDownProcess"/>
    <dgm:cxn modelId="{12CCFAC9-CB35-3247-9208-FE9A4C32C2B2}" type="presParOf" srcId="{E8445F0D-CBD8-D041-BFE0-A15DB28B1B01}" destId="{E5DB9BAB-714D-E745-8F2A-87A95FBA9AF3}" srcOrd="3" destOrd="0" presId="urn:microsoft.com/office/officeart/2005/8/layout/StepDownProcess"/>
    <dgm:cxn modelId="{DC996224-C10A-F54F-BAC6-02AC8DA753E1}" type="presParOf" srcId="{E8445F0D-CBD8-D041-BFE0-A15DB28B1B01}" destId="{6E705D06-6371-474E-B5B5-62F4FB376516}" srcOrd="4" destOrd="0" presId="urn:microsoft.com/office/officeart/2005/8/layout/StepDownProcess"/>
    <dgm:cxn modelId="{F3A58BFD-E58F-814C-8560-22C912F38490}" type="presParOf" srcId="{6E705D06-6371-474E-B5B5-62F4FB376516}" destId="{A3EC0488-3700-E444-BF2B-E85BD642DCC5}" srcOrd="0" destOrd="0" presId="urn:microsoft.com/office/officeart/2005/8/layout/StepDownProcess"/>
    <dgm:cxn modelId="{EC5F89A9-30C9-F549-BAFE-FDA17FD60A90}" type="presParOf" srcId="{6E705D06-6371-474E-B5B5-62F4FB376516}" destId="{7B10584B-A627-F34C-B04F-B122BB5A7746}" srcOrd="1" destOrd="0" presId="urn:microsoft.com/office/officeart/2005/8/layout/StepDownProcess"/>
    <dgm:cxn modelId="{8167B51E-171C-F949-BE7F-A4B1A0DEB99F}" type="presParOf" srcId="{6E705D06-6371-474E-B5B5-62F4FB376516}" destId="{AC1A0EBD-F8A6-6B41-A1B0-951C0D83D7B4}" srcOrd="2" destOrd="0" presId="urn:microsoft.com/office/officeart/2005/8/layout/StepDownProcess"/>
    <dgm:cxn modelId="{9FD16835-5C9D-F142-8097-84B4E62A2ED4}" type="presParOf" srcId="{E8445F0D-CBD8-D041-BFE0-A15DB28B1B01}" destId="{D2EA5C66-2481-A544-8349-D2910A0A4770}" srcOrd="5" destOrd="0" presId="urn:microsoft.com/office/officeart/2005/8/layout/StepDownProcess"/>
    <dgm:cxn modelId="{F78A1344-2455-B64C-A7C4-3CBE53744AEF}" type="presParOf" srcId="{E8445F0D-CBD8-D041-BFE0-A15DB28B1B01}" destId="{C9DB370F-9235-A645-A8BE-A5714540E23E}" srcOrd="6" destOrd="0" presId="urn:microsoft.com/office/officeart/2005/8/layout/StepDownProcess"/>
    <dgm:cxn modelId="{F1052791-8F5A-1149-BFDA-D0B87A928884}" type="presParOf" srcId="{C9DB370F-9235-A645-A8BE-A5714540E23E}" destId="{26511B6A-EC6E-2643-B277-EF09552D8D87}" srcOrd="0" destOrd="0" presId="urn:microsoft.com/office/officeart/2005/8/layout/StepDownProcess"/>
    <dgm:cxn modelId="{9C3FCA38-C0FD-2548-A1A1-0F6DE4720BD6}" type="presParOf" srcId="{C9DB370F-9235-A645-A8BE-A5714540E23E}" destId="{9F617E05-4AFE-7F46-8992-0BB173235C2E}" srcOrd="1" destOrd="0" presId="urn:microsoft.com/office/officeart/2005/8/layout/StepDownProcess"/>
    <dgm:cxn modelId="{895502FB-7F4C-CD48-8DBB-C52DF7CA805F}" type="presParOf" srcId="{C9DB370F-9235-A645-A8BE-A5714540E23E}" destId="{BC2F4223-8AE8-4543-80D7-6B68368C7051}" srcOrd="2" destOrd="0" presId="urn:microsoft.com/office/officeart/2005/8/layout/StepDownProcess"/>
    <dgm:cxn modelId="{EFFEE51C-FF25-B247-BA74-DD134B7F2833}" type="presParOf" srcId="{E8445F0D-CBD8-D041-BFE0-A15DB28B1B01}" destId="{481C0FCF-9CAC-1245-9E9B-33C1C69B85EB}" srcOrd="7" destOrd="0" presId="urn:microsoft.com/office/officeart/2005/8/layout/StepDownProcess"/>
    <dgm:cxn modelId="{1DD1A9D4-786F-BB40-A953-82932EA3A1BE}" type="presParOf" srcId="{E8445F0D-CBD8-D041-BFE0-A15DB28B1B01}" destId="{815F560C-A16A-DA4D-8B7D-57FA63278CDC}" srcOrd="8" destOrd="0" presId="urn:microsoft.com/office/officeart/2005/8/layout/StepDownProcess"/>
    <dgm:cxn modelId="{20E13140-4925-CA44-895A-DAD840A555B8}" type="presParOf" srcId="{815F560C-A16A-DA4D-8B7D-57FA63278CDC}" destId="{4033E596-531F-0B42-9589-3B6F3C3EEE04}" srcOrd="0" destOrd="0" presId="urn:microsoft.com/office/officeart/2005/8/layout/StepDownProcess"/>
    <dgm:cxn modelId="{86621F68-B712-2048-8BA2-B53590AAB8D2}" type="presParOf" srcId="{815F560C-A16A-DA4D-8B7D-57FA63278CDC}" destId="{954DC954-D5B6-8340-8A95-E343EBD49F4F}" srcOrd="1" destOrd="0" presId="urn:microsoft.com/office/officeart/2005/8/layout/StepDownProcess"/>
    <dgm:cxn modelId="{38FBAD0E-72BD-B140-89AB-20B4483B14E1}" type="presParOf" srcId="{815F560C-A16A-DA4D-8B7D-57FA63278CDC}" destId="{CD7B2B97-2D73-114A-B190-10D1DFBBFD1B}" srcOrd="2" destOrd="0" presId="urn:microsoft.com/office/officeart/2005/8/layout/StepDownProcess"/>
    <dgm:cxn modelId="{C418AA5D-DE92-3142-BA09-3E1E9D15CAE4}" type="presParOf" srcId="{E8445F0D-CBD8-D041-BFE0-A15DB28B1B01}" destId="{E2A36F53-ACCB-6C4D-A484-B573ABC29EF2}" srcOrd="9" destOrd="0" presId="urn:microsoft.com/office/officeart/2005/8/layout/StepDownProcess"/>
    <dgm:cxn modelId="{55C87F46-4C25-7442-863F-01AAF227C2C8}" type="presParOf" srcId="{E8445F0D-CBD8-D041-BFE0-A15DB28B1B01}" destId="{CA897EF9-B873-0D4C-B270-8E659B62D918}" srcOrd="10" destOrd="0" presId="urn:microsoft.com/office/officeart/2005/8/layout/StepDownProcess"/>
    <dgm:cxn modelId="{DE0A5236-F56E-0F45-92A6-88963FB3974D}" type="presParOf" srcId="{CA897EF9-B873-0D4C-B270-8E659B62D918}" destId="{D7C38EB8-D312-3544-A067-9A76A41BE279}" srcOrd="0" destOrd="0" presId="urn:microsoft.com/office/officeart/2005/8/layout/StepDownProcess"/>
    <dgm:cxn modelId="{3F5DFF4B-AFDB-5D48-86B5-BEBCDE03557A}" type="presParOf" srcId="{CA897EF9-B873-0D4C-B270-8E659B62D918}" destId="{75ACFB92-87B6-0C45-9B0E-D3982F0FF3FD}" srcOrd="1" destOrd="0" presId="urn:microsoft.com/office/officeart/2005/8/layout/StepDownProcess"/>
    <dgm:cxn modelId="{110F33D2-81AC-D041-BA50-A04D5C55B4A4}" type="presParOf" srcId="{CA897EF9-B873-0D4C-B270-8E659B62D918}" destId="{2720E438-29A0-2240-9B53-8308AD151C5C}" srcOrd="2" destOrd="0" presId="urn:microsoft.com/office/officeart/2005/8/layout/StepDownProcess"/>
    <dgm:cxn modelId="{53CCEC72-1CAB-534F-8E5F-8C4B1EC394CF}" type="presParOf" srcId="{E8445F0D-CBD8-D041-BFE0-A15DB28B1B01}" destId="{4757FBCF-534D-A545-91F2-764E69F2F173}" srcOrd="11" destOrd="0" presId="urn:microsoft.com/office/officeart/2005/8/layout/StepDownProcess"/>
    <dgm:cxn modelId="{E290DCA4-E75A-2348-8B1A-CB9C1E93124F}" type="presParOf" srcId="{E8445F0D-CBD8-D041-BFE0-A15DB28B1B01}" destId="{C4840266-EA7D-4E46-BFDD-64DA799C85A5}" srcOrd="12" destOrd="0" presId="urn:microsoft.com/office/officeart/2005/8/layout/StepDownProcess"/>
    <dgm:cxn modelId="{6DF9277D-F4C7-9F43-B6F9-DC175DC3EA81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Basic research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Prototype 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Near market research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Product development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Applied 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BF0D3E"/>
        </a:solidFill>
      </dgm:spPr>
      <dgm:t>
        <a:bodyPr/>
        <a:lstStyle/>
        <a:p>
          <a:r>
            <a:rPr lang="en-US" sz="2400" dirty="0" smtClean="0"/>
            <a:t>Product production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1" presStyleCnt="5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1" presStyleCnt="6" custScaleX="2089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2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2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3" presStyleCnt="5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3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4" presStyleCnt="5" custLinFactNeighborX="-47262" custLinFactNeighborY="-557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4" presStyleCnt="6" custScaleX="220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5" presStyleCnt="6" custScaleX="1864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5E36B-33B7-2048-9826-A47C6A564A4D}" srcId="{1C73B519-6564-854F-8805-4598585504D2}" destId="{97ED843C-A310-F744-BBEF-A47CC4ACC673}" srcOrd="1" destOrd="0" parTransId="{2D74881E-B4A3-1F4B-8794-A6558D171F76}" sibTransId="{139FF993-4D5A-C246-98B7-4FCB15DF2597}"/>
    <dgm:cxn modelId="{546C3D5D-A9A0-1C4D-A569-1F11ADB14CF9}" srcId="{1C73B519-6564-854F-8805-4598585504D2}" destId="{4D95B74D-910C-8D44-B4D5-802A8567180E}" srcOrd="5" destOrd="0" parTransId="{B38E2D28-6B5F-064B-89A4-2BE4AE813AE6}" sibTransId="{2AD3E631-1E66-1C43-82CA-ACC86B75B65A}"/>
    <dgm:cxn modelId="{560A982A-63BC-E44C-99E0-53A5BD032C11}" type="presOf" srcId="{5F8A3EE3-663F-5540-A508-27C449A28A3E}" destId="{75ACFB92-87B6-0C45-9B0E-D3982F0FF3FD}" srcOrd="0" destOrd="0" presId="urn:microsoft.com/office/officeart/2005/8/layout/StepDownProcess"/>
    <dgm:cxn modelId="{9077D159-1096-9C43-92C1-09FA4A089D44}" type="presOf" srcId="{97ED843C-A310-F744-BBEF-A47CC4ACC673}" destId="{7B10584B-A627-F34C-B04F-B122BB5A7746}" srcOrd="0" destOrd="0" presId="urn:microsoft.com/office/officeart/2005/8/layout/StepDownProcess"/>
    <dgm:cxn modelId="{C80CEA94-6575-D74D-997B-DC12A020C958}" type="presOf" srcId="{1C73B519-6564-854F-8805-4598585504D2}" destId="{E8445F0D-CBD8-D041-BFE0-A15DB28B1B01}" srcOrd="0" destOrd="0" presId="urn:microsoft.com/office/officeart/2005/8/layout/StepDownProcess"/>
    <dgm:cxn modelId="{54D61299-4AB5-294C-A9E6-6A4C341FE722}" srcId="{1C73B519-6564-854F-8805-4598585504D2}" destId="{42A0D8E5-62AD-B940-A46B-A400B611A2E7}" srcOrd="3" destOrd="0" parTransId="{7A5F04F0-BDF3-924A-B693-671961E8131D}" sibTransId="{1AC5B2CF-14A6-4842-ACEE-D8AEE249CA33}"/>
    <dgm:cxn modelId="{7175D46E-B177-9B4A-B08C-EDE946723E39}" type="presOf" srcId="{60CEA2DF-7917-D94C-BB78-49E42E5CEB8D}" destId="{292C736A-7814-4F45-BE09-60D3745253AF}" srcOrd="0" destOrd="0" presId="urn:microsoft.com/office/officeart/2005/8/layout/StepDownProcess"/>
    <dgm:cxn modelId="{81F762AC-4187-864E-95F2-103B5B52FD82}" type="presOf" srcId="{4D95B74D-910C-8D44-B4D5-802A8567180E}" destId="{CD724D54-0FE3-2E41-9A33-544B927F2B6A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B198975B-15B1-CC44-80DA-5CA19B6E22AF}" type="presOf" srcId="{42A0D8E5-62AD-B940-A46B-A400B611A2E7}" destId="{954DC954-D5B6-8340-8A95-E343EBD49F4F}" srcOrd="0" destOrd="0" presId="urn:microsoft.com/office/officeart/2005/8/layout/StepDownProcess"/>
    <dgm:cxn modelId="{E2262767-AF09-134F-9B03-53DD6A0AD781}" type="presOf" srcId="{563F2B9F-7905-6D48-A220-575A280415AA}" destId="{9F617E05-4AFE-7F46-8992-0BB173235C2E}" srcOrd="0" destOrd="0" presId="urn:microsoft.com/office/officeart/2005/8/layout/StepDownProcess"/>
    <dgm:cxn modelId="{7DBA582F-1D62-DE49-963D-D389AE32131E}" srcId="{1C73B519-6564-854F-8805-4598585504D2}" destId="{5F8A3EE3-663F-5540-A508-27C449A28A3E}" srcOrd="4" destOrd="0" parTransId="{5543E022-59FC-AC45-96A8-FE40D169960F}" sibTransId="{A31CE945-37CD-8E4F-AD4E-71B1F617441D}"/>
    <dgm:cxn modelId="{2ABEF530-B705-1A42-A5A9-0DE5BCB4B67B}" srcId="{1C73B519-6564-854F-8805-4598585504D2}" destId="{563F2B9F-7905-6D48-A220-575A280415AA}" srcOrd="2" destOrd="0" parTransId="{F371F234-396E-8F47-9ACA-BCA3A9997EC5}" sibTransId="{B25A9611-9269-3142-A66C-B375C9DDCAF0}"/>
    <dgm:cxn modelId="{ABBD0ECF-2FCA-9A4F-87DA-EE09A6860DD7}" type="presParOf" srcId="{E8445F0D-CBD8-D041-BFE0-A15DB28B1B01}" destId="{549A972B-051C-844E-9963-D697C3B1A5CB}" srcOrd="0" destOrd="0" presId="urn:microsoft.com/office/officeart/2005/8/layout/StepDownProcess"/>
    <dgm:cxn modelId="{1C1BC503-C3EF-7D48-AF1C-3D77EE9A7179}" type="presParOf" srcId="{549A972B-051C-844E-9963-D697C3B1A5CB}" destId="{C66A44F3-4788-E749-9B65-CABEDA4A8E8B}" srcOrd="0" destOrd="0" presId="urn:microsoft.com/office/officeart/2005/8/layout/StepDownProcess"/>
    <dgm:cxn modelId="{4AA21282-8122-7345-85F4-F96490BE9D2D}" type="presParOf" srcId="{549A972B-051C-844E-9963-D697C3B1A5CB}" destId="{292C736A-7814-4F45-BE09-60D3745253AF}" srcOrd="1" destOrd="0" presId="urn:microsoft.com/office/officeart/2005/8/layout/StepDownProcess"/>
    <dgm:cxn modelId="{40CB5416-A8F7-274F-A45B-CD5337B617A4}" type="presParOf" srcId="{549A972B-051C-844E-9963-D697C3B1A5CB}" destId="{D803A0C5-D11E-C042-8A48-D97382FA7FE0}" srcOrd="2" destOrd="0" presId="urn:microsoft.com/office/officeart/2005/8/layout/StepDownProcess"/>
    <dgm:cxn modelId="{44EB89EF-7750-FB49-9F2F-CFD67A9861A5}" type="presParOf" srcId="{E8445F0D-CBD8-D041-BFE0-A15DB28B1B01}" destId="{FD543B0F-3F75-664D-93AD-02F65B1FC610}" srcOrd="1" destOrd="0" presId="urn:microsoft.com/office/officeart/2005/8/layout/StepDownProcess"/>
    <dgm:cxn modelId="{1EDF88FF-C228-3348-AD54-4F33DA76BC9D}" type="presParOf" srcId="{E8445F0D-CBD8-D041-BFE0-A15DB28B1B01}" destId="{6E705D06-6371-474E-B5B5-62F4FB376516}" srcOrd="2" destOrd="0" presId="urn:microsoft.com/office/officeart/2005/8/layout/StepDownProcess"/>
    <dgm:cxn modelId="{2CC006BF-33EA-9540-809A-6771342AFC8A}" type="presParOf" srcId="{6E705D06-6371-474E-B5B5-62F4FB376516}" destId="{A3EC0488-3700-E444-BF2B-E85BD642DCC5}" srcOrd="0" destOrd="0" presId="urn:microsoft.com/office/officeart/2005/8/layout/StepDownProcess"/>
    <dgm:cxn modelId="{9CE9975E-42D4-E348-B22A-C36050AEAF49}" type="presParOf" srcId="{6E705D06-6371-474E-B5B5-62F4FB376516}" destId="{7B10584B-A627-F34C-B04F-B122BB5A7746}" srcOrd="1" destOrd="0" presId="urn:microsoft.com/office/officeart/2005/8/layout/StepDownProcess"/>
    <dgm:cxn modelId="{FE7DA7C3-8B33-3D4E-A634-9762383C9100}" type="presParOf" srcId="{6E705D06-6371-474E-B5B5-62F4FB376516}" destId="{AC1A0EBD-F8A6-6B41-A1B0-951C0D83D7B4}" srcOrd="2" destOrd="0" presId="urn:microsoft.com/office/officeart/2005/8/layout/StepDownProcess"/>
    <dgm:cxn modelId="{655054CE-C942-A74D-8B46-86B5FE316D16}" type="presParOf" srcId="{E8445F0D-CBD8-D041-BFE0-A15DB28B1B01}" destId="{D2EA5C66-2481-A544-8349-D2910A0A4770}" srcOrd="3" destOrd="0" presId="urn:microsoft.com/office/officeart/2005/8/layout/StepDownProcess"/>
    <dgm:cxn modelId="{93420A73-B3ED-394B-93CF-4C8B1D973031}" type="presParOf" srcId="{E8445F0D-CBD8-D041-BFE0-A15DB28B1B01}" destId="{C9DB370F-9235-A645-A8BE-A5714540E23E}" srcOrd="4" destOrd="0" presId="urn:microsoft.com/office/officeart/2005/8/layout/StepDownProcess"/>
    <dgm:cxn modelId="{61D1AAA5-0952-3944-85F3-7E7F1AF4A990}" type="presParOf" srcId="{C9DB370F-9235-A645-A8BE-A5714540E23E}" destId="{26511B6A-EC6E-2643-B277-EF09552D8D87}" srcOrd="0" destOrd="0" presId="urn:microsoft.com/office/officeart/2005/8/layout/StepDownProcess"/>
    <dgm:cxn modelId="{5F9759D4-D1A1-7345-B9A4-2C46AAD8E493}" type="presParOf" srcId="{C9DB370F-9235-A645-A8BE-A5714540E23E}" destId="{9F617E05-4AFE-7F46-8992-0BB173235C2E}" srcOrd="1" destOrd="0" presId="urn:microsoft.com/office/officeart/2005/8/layout/StepDownProcess"/>
    <dgm:cxn modelId="{31C75223-58AA-BD45-99FB-A2517D3543FB}" type="presParOf" srcId="{C9DB370F-9235-A645-A8BE-A5714540E23E}" destId="{BC2F4223-8AE8-4543-80D7-6B68368C7051}" srcOrd="2" destOrd="0" presId="urn:microsoft.com/office/officeart/2005/8/layout/StepDownProcess"/>
    <dgm:cxn modelId="{374EC6A6-B6F5-554D-B35C-46309D5CE9E8}" type="presParOf" srcId="{E8445F0D-CBD8-D041-BFE0-A15DB28B1B01}" destId="{481C0FCF-9CAC-1245-9E9B-33C1C69B85EB}" srcOrd="5" destOrd="0" presId="urn:microsoft.com/office/officeart/2005/8/layout/StepDownProcess"/>
    <dgm:cxn modelId="{7E7A17A5-7EC8-2F4E-8BB2-C5F5B6B29BD5}" type="presParOf" srcId="{E8445F0D-CBD8-D041-BFE0-A15DB28B1B01}" destId="{815F560C-A16A-DA4D-8B7D-57FA63278CDC}" srcOrd="6" destOrd="0" presId="urn:microsoft.com/office/officeart/2005/8/layout/StepDownProcess"/>
    <dgm:cxn modelId="{46004FBC-E958-F74D-A0FB-A411D39E3141}" type="presParOf" srcId="{815F560C-A16A-DA4D-8B7D-57FA63278CDC}" destId="{4033E596-531F-0B42-9589-3B6F3C3EEE04}" srcOrd="0" destOrd="0" presId="urn:microsoft.com/office/officeart/2005/8/layout/StepDownProcess"/>
    <dgm:cxn modelId="{C85AC481-EF1E-DB43-8C6E-FB4FA753BD3F}" type="presParOf" srcId="{815F560C-A16A-DA4D-8B7D-57FA63278CDC}" destId="{954DC954-D5B6-8340-8A95-E343EBD49F4F}" srcOrd="1" destOrd="0" presId="urn:microsoft.com/office/officeart/2005/8/layout/StepDownProcess"/>
    <dgm:cxn modelId="{81CA9116-AD1C-9947-AF0D-AA9256001FAA}" type="presParOf" srcId="{815F560C-A16A-DA4D-8B7D-57FA63278CDC}" destId="{CD7B2B97-2D73-114A-B190-10D1DFBBFD1B}" srcOrd="2" destOrd="0" presId="urn:microsoft.com/office/officeart/2005/8/layout/StepDownProcess"/>
    <dgm:cxn modelId="{26DE3C1D-AC41-764C-AD16-B06287C3167D}" type="presParOf" srcId="{E8445F0D-CBD8-D041-BFE0-A15DB28B1B01}" destId="{E2A36F53-ACCB-6C4D-A484-B573ABC29EF2}" srcOrd="7" destOrd="0" presId="urn:microsoft.com/office/officeart/2005/8/layout/StepDownProcess"/>
    <dgm:cxn modelId="{AE0DF80E-46D2-214D-9A79-10332461B7CD}" type="presParOf" srcId="{E8445F0D-CBD8-D041-BFE0-A15DB28B1B01}" destId="{CA897EF9-B873-0D4C-B270-8E659B62D918}" srcOrd="8" destOrd="0" presId="urn:microsoft.com/office/officeart/2005/8/layout/StepDownProcess"/>
    <dgm:cxn modelId="{A202EF65-4F73-1449-8AC5-98043B2CB110}" type="presParOf" srcId="{CA897EF9-B873-0D4C-B270-8E659B62D918}" destId="{D7C38EB8-D312-3544-A067-9A76A41BE279}" srcOrd="0" destOrd="0" presId="urn:microsoft.com/office/officeart/2005/8/layout/StepDownProcess"/>
    <dgm:cxn modelId="{1DC67D93-4D2E-5F4C-9F6B-CE366831E64B}" type="presParOf" srcId="{CA897EF9-B873-0D4C-B270-8E659B62D918}" destId="{75ACFB92-87B6-0C45-9B0E-D3982F0FF3FD}" srcOrd="1" destOrd="0" presId="urn:microsoft.com/office/officeart/2005/8/layout/StepDownProcess"/>
    <dgm:cxn modelId="{5CCA1210-3962-DF4A-AFB9-D53A73C9B994}" type="presParOf" srcId="{CA897EF9-B873-0D4C-B270-8E659B62D918}" destId="{2720E438-29A0-2240-9B53-8308AD151C5C}" srcOrd="2" destOrd="0" presId="urn:microsoft.com/office/officeart/2005/8/layout/StepDownProcess"/>
    <dgm:cxn modelId="{44A90365-5492-DA44-8CB8-D209BE84B5B1}" type="presParOf" srcId="{E8445F0D-CBD8-D041-BFE0-A15DB28B1B01}" destId="{4757FBCF-534D-A545-91F2-764E69F2F173}" srcOrd="9" destOrd="0" presId="urn:microsoft.com/office/officeart/2005/8/layout/StepDownProcess"/>
    <dgm:cxn modelId="{F47614E2-1D55-7A46-A740-EB617FFCFBCB}" type="presParOf" srcId="{E8445F0D-CBD8-D041-BFE0-A15DB28B1B01}" destId="{C4840266-EA7D-4E46-BFDD-64DA799C85A5}" srcOrd="10" destOrd="0" presId="urn:microsoft.com/office/officeart/2005/8/layout/StepDownProcess"/>
    <dgm:cxn modelId="{A524C6ED-E225-5340-807A-ADC27B6BF028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9AECE03A-3449-2D46-A896-E78F4A64D1DA}" type="presOf" srcId="{563F2B9F-7905-6D48-A220-575A280415AA}" destId="{9F617E05-4AFE-7F46-8992-0BB173235C2E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0E0D23DD-04FE-C840-9914-3EA3AEBDABDF}" type="presOf" srcId="{1C73B519-6564-854F-8805-4598585504D2}" destId="{E8445F0D-CBD8-D041-BFE0-A15DB28B1B01}" srcOrd="0" destOrd="0" presId="urn:microsoft.com/office/officeart/2005/8/layout/StepDownProcess"/>
    <dgm:cxn modelId="{1E9A52BB-818B-AC42-A167-20193258F47D}" type="presOf" srcId="{97ED843C-A310-F744-BBEF-A47CC4ACC673}" destId="{7B10584B-A627-F34C-B04F-B122BB5A7746}" srcOrd="0" destOrd="0" presId="urn:microsoft.com/office/officeart/2005/8/layout/StepDownProcess"/>
    <dgm:cxn modelId="{E73CE0AF-ECDD-8B4C-ADD0-6F70F565274C}" type="presOf" srcId="{4D95B74D-910C-8D44-B4D5-802A8567180E}" destId="{CD724D54-0FE3-2E41-9A33-544B927F2B6A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E608DD1B-675E-1340-8CAC-26FF0B84A285}" type="presOf" srcId="{42A0D8E5-62AD-B940-A46B-A400B611A2E7}" destId="{954DC954-D5B6-8340-8A95-E343EBD49F4F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8194F302-AEB9-D64F-B8F5-3B1237984805}" type="presOf" srcId="{5F8A3EE3-663F-5540-A508-27C449A28A3E}" destId="{75ACFB92-87B6-0C45-9B0E-D3982F0FF3FD}" srcOrd="0" destOrd="0" presId="urn:microsoft.com/office/officeart/2005/8/layout/StepDownProcess"/>
    <dgm:cxn modelId="{A8519854-C44C-6D49-8B93-89BC573AD1D1}" type="presOf" srcId="{ADD3641B-863E-5644-AE13-B74E243DE2D4}" destId="{36000DB2-0341-6D4F-8263-56E0D7E4D9C8}" srcOrd="0" destOrd="0" presId="urn:microsoft.com/office/officeart/2005/8/layout/StepDownProcess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FD86FDA9-5EC1-544D-B3D8-3B42B7373943}" type="presOf" srcId="{60CEA2DF-7917-D94C-BB78-49E42E5CEB8D}" destId="{292C736A-7814-4F45-BE09-60D3745253AF}" srcOrd="0" destOrd="0" presId="urn:microsoft.com/office/officeart/2005/8/layout/StepDownProcess"/>
    <dgm:cxn modelId="{E7772B00-918C-7B49-AB7A-24A2F7C41F4B}" type="presParOf" srcId="{E8445F0D-CBD8-D041-BFE0-A15DB28B1B01}" destId="{549A972B-051C-844E-9963-D697C3B1A5CB}" srcOrd="0" destOrd="0" presId="urn:microsoft.com/office/officeart/2005/8/layout/StepDownProcess"/>
    <dgm:cxn modelId="{D70F56B9-40C0-A64A-9770-C3D505C2312C}" type="presParOf" srcId="{549A972B-051C-844E-9963-D697C3B1A5CB}" destId="{C66A44F3-4788-E749-9B65-CABEDA4A8E8B}" srcOrd="0" destOrd="0" presId="urn:microsoft.com/office/officeart/2005/8/layout/StepDownProcess"/>
    <dgm:cxn modelId="{3E0F22E2-BEB4-FE4E-8C50-5CD85A52A537}" type="presParOf" srcId="{549A972B-051C-844E-9963-D697C3B1A5CB}" destId="{292C736A-7814-4F45-BE09-60D3745253AF}" srcOrd="1" destOrd="0" presId="urn:microsoft.com/office/officeart/2005/8/layout/StepDownProcess"/>
    <dgm:cxn modelId="{9E51C77D-A48D-3549-9495-6D82254D4A0A}" type="presParOf" srcId="{549A972B-051C-844E-9963-D697C3B1A5CB}" destId="{D803A0C5-D11E-C042-8A48-D97382FA7FE0}" srcOrd="2" destOrd="0" presId="urn:microsoft.com/office/officeart/2005/8/layout/StepDownProcess"/>
    <dgm:cxn modelId="{BEB0E279-4CD5-EB4F-907C-2C1869EDDB08}" type="presParOf" srcId="{E8445F0D-CBD8-D041-BFE0-A15DB28B1B01}" destId="{FD543B0F-3F75-664D-93AD-02F65B1FC610}" srcOrd="1" destOrd="0" presId="urn:microsoft.com/office/officeart/2005/8/layout/StepDownProcess"/>
    <dgm:cxn modelId="{32311D27-37C6-C146-9374-21D81B6097D6}" type="presParOf" srcId="{E8445F0D-CBD8-D041-BFE0-A15DB28B1B01}" destId="{1AB0BAAB-9A48-6047-BA07-AAE066ED3B7B}" srcOrd="2" destOrd="0" presId="urn:microsoft.com/office/officeart/2005/8/layout/StepDownProcess"/>
    <dgm:cxn modelId="{2CD23246-1A95-3143-ABCA-B1DD772D4D5C}" type="presParOf" srcId="{1AB0BAAB-9A48-6047-BA07-AAE066ED3B7B}" destId="{793F4F18-25BA-BA4F-B694-3D3F3E2A7B45}" srcOrd="0" destOrd="0" presId="urn:microsoft.com/office/officeart/2005/8/layout/StepDownProcess"/>
    <dgm:cxn modelId="{3A587B0F-F2BC-5C47-A8DA-13631BC9F590}" type="presParOf" srcId="{1AB0BAAB-9A48-6047-BA07-AAE066ED3B7B}" destId="{36000DB2-0341-6D4F-8263-56E0D7E4D9C8}" srcOrd="1" destOrd="0" presId="urn:microsoft.com/office/officeart/2005/8/layout/StepDownProcess"/>
    <dgm:cxn modelId="{B6F0097A-12C3-A345-BF40-2CDA80370623}" type="presParOf" srcId="{1AB0BAAB-9A48-6047-BA07-AAE066ED3B7B}" destId="{BBAA83FE-2A7E-9940-A8C3-1762FDE4AD02}" srcOrd="2" destOrd="0" presId="urn:microsoft.com/office/officeart/2005/8/layout/StepDownProcess"/>
    <dgm:cxn modelId="{5D30D763-14A3-0F45-B47D-98C27ED70A85}" type="presParOf" srcId="{E8445F0D-CBD8-D041-BFE0-A15DB28B1B01}" destId="{E5DB9BAB-714D-E745-8F2A-87A95FBA9AF3}" srcOrd="3" destOrd="0" presId="urn:microsoft.com/office/officeart/2005/8/layout/StepDownProcess"/>
    <dgm:cxn modelId="{69B69963-A110-3343-83C6-39E7A95980C9}" type="presParOf" srcId="{E8445F0D-CBD8-D041-BFE0-A15DB28B1B01}" destId="{6E705D06-6371-474E-B5B5-62F4FB376516}" srcOrd="4" destOrd="0" presId="urn:microsoft.com/office/officeart/2005/8/layout/StepDownProcess"/>
    <dgm:cxn modelId="{18F1A8AE-A500-3C4E-9D4D-3D1B9C6A412F}" type="presParOf" srcId="{6E705D06-6371-474E-B5B5-62F4FB376516}" destId="{A3EC0488-3700-E444-BF2B-E85BD642DCC5}" srcOrd="0" destOrd="0" presId="urn:microsoft.com/office/officeart/2005/8/layout/StepDownProcess"/>
    <dgm:cxn modelId="{8B6D74CF-DDA5-B343-9FF7-7364120E9A92}" type="presParOf" srcId="{6E705D06-6371-474E-B5B5-62F4FB376516}" destId="{7B10584B-A627-F34C-B04F-B122BB5A7746}" srcOrd="1" destOrd="0" presId="urn:microsoft.com/office/officeart/2005/8/layout/StepDownProcess"/>
    <dgm:cxn modelId="{7A7AE782-A8DC-0240-917E-A9EFBB9262DD}" type="presParOf" srcId="{6E705D06-6371-474E-B5B5-62F4FB376516}" destId="{AC1A0EBD-F8A6-6B41-A1B0-951C0D83D7B4}" srcOrd="2" destOrd="0" presId="urn:microsoft.com/office/officeart/2005/8/layout/StepDownProcess"/>
    <dgm:cxn modelId="{E1C3DE5F-9971-E24D-80CC-05BBBBB8F9B9}" type="presParOf" srcId="{E8445F0D-CBD8-D041-BFE0-A15DB28B1B01}" destId="{D2EA5C66-2481-A544-8349-D2910A0A4770}" srcOrd="5" destOrd="0" presId="urn:microsoft.com/office/officeart/2005/8/layout/StepDownProcess"/>
    <dgm:cxn modelId="{F6DE60BF-59F4-484B-9BDD-48CCA14E9265}" type="presParOf" srcId="{E8445F0D-CBD8-D041-BFE0-A15DB28B1B01}" destId="{C9DB370F-9235-A645-A8BE-A5714540E23E}" srcOrd="6" destOrd="0" presId="urn:microsoft.com/office/officeart/2005/8/layout/StepDownProcess"/>
    <dgm:cxn modelId="{E2E628E2-5C99-344C-B678-85D3681ABEC1}" type="presParOf" srcId="{C9DB370F-9235-A645-A8BE-A5714540E23E}" destId="{26511B6A-EC6E-2643-B277-EF09552D8D87}" srcOrd="0" destOrd="0" presId="urn:microsoft.com/office/officeart/2005/8/layout/StepDownProcess"/>
    <dgm:cxn modelId="{4D51E97E-C37C-CD4B-BD4F-DC5DEEFD79E1}" type="presParOf" srcId="{C9DB370F-9235-A645-A8BE-A5714540E23E}" destId="{9F617E05-4AFE-7F46-8992-0BB173235C2E}" srcOrd="1" destOrd="0" presId="urn:microsoft.com/office/officeart/2005/8/layout/StepDownProcess"/>
    <dgm:cxn modelId="{73E77FFD-02E8-0C4F-969B-17B1893C8D5F}" type="presParOf" srcId="{C9DB370F-9235-A645-A8BE-A5714540E23E}" destId="{BC2F4223-8AE8-4543-80D7-6B68368C7051}" srcOrd="2" destOrd="0" presId="urn:microsoft.com/office/officeart/2005/8/layout/StepDownProcess"/>
    <dgm:cxn modelId="{2E920A24-9A8A-0545-9767-698628718CEF}" type="presParOf" srcId="{E8445F0D-CBD8-D041-BFE0-A15DB28B1B01}" destId="{481C0FCF-9CAC-1245-9E9B-33C1C69B85EB}" srcOrd="7" destOrd="0" presId="urn:microsoft.com/office/officeart/2005/8/layout/StepDownProcess"/>
    <dgm:cxn modelId="{39D4F23C-B2EA-D24D-A920-5EF5009BE898}" type="presParOf" srcId="{E8445F0D-CBD8-D041-BFE0-A15DB28B1B01}" destId="{815F560C-A16A-DA4D-8B7D-57FA63278CDC}" srcOrd="8" destOrd="0" presId="urn:microsoft.com/office/officeart/2005/8/layout/StepDownProcess"/>
    <dgm:cxn modelId="{A2D22CCE-5CE4-0D41-BAFE-E0A502357045}" type="presParOf" srcId="{815F560C-A16A-DA4D-8B7D-57FA63278CDC}" destId="{4033E596-531F-0B42-9589-3B6F3C3EEE04}" srcOrd="0" destOrd="0" presId="urn:microsoft.com/office/officeart/2005/8/layout/StepDownProcess"/>
    <dgm:cxn modelId="{BA2AE781-E813-104F-AFD3-11DB8C6780E5}" type="presParOf" srcId="{815F560C-A16A-DA4D-8B7D-57FA63278CDC}" destId="{954DC954-D5B6-8340-8A95-E343EBD49F4F}" srcOrd="1" destOrd="0" presId="urn:microsoft.com/office/officeart/2005/8/layout/StepDownProcess"/>
    <dgm:cxn modelId="{20E65DF9-0B25-BA4D-9D11-3B3927BBAC07}" type="presParOf" srcId="{815F560C-A16A-DA4D-8B7D-57FA63278CDC}" destId="{CD7B2B97-2D73-114A-B190-10D1DFBBFD1B}" srcOrd="2" destOrd="0" presId="urn:microsoft.com/office/officeart/2005/8/layout/StepDownProcess"/>
    <dgm:cxn modelId="{4CAFEB3D-B5E6-FE44-9266-2FB55E4639C6}" type="presParOf" srcId="{E8445F0D-CBD8-D041-BFE0-A15DB28B1B01}" destId="{E2A36F53-ACCB-6C4D-A484-B573ABC29EF2}" srcOrd="9" destOrd="0" presId="urn:microsoft.com/office/officeart/2005/8/layout/StepDownProcess"/>
    <dgm:cxn modelId="{489CAE06-5BFC-4F4A-B58D-E9D02EDFA1E7}" type="presParOf" srcId="{E8445F0D-CBD8-D041-BFE0-A15DB28B1B01}" destId="{CA897EF9-B873-0D4C-B270-8E659B62D918}" srcOrd="10" destOrd="0" presId="urn:microsoft.com/office/officeart/2005/8/layout/StepDownProcess"/>
    <dgm:cxn modelId="{CB65A07B-7617-B740-9EDA-99EE35FFB751}" type="presParOf" srcId="{CA897EF9-B873-0D4C-B270-8E659B62D918}" destId="{D7C38EB8-D312-3544-A067-9A76A41BE279}" srcOrd="0" destOrd="0" presId="urn:microsoft.com/office/officeart/2005/8/layout/StepDownProcess"/>
    <dgm:cxn modelId="{628A45C9-394A-BB49-A09E-5F51B436672F}" type="presParOf" srcId="{CA897EF9-B873-0D4C-B270-8E659B62D918}" destId="{75ACFB92-87B6-0C45-9B0E-D3982F0FF3FD}" srcOrd="1" destOrd="0" presId="urn:microsoft.com/office/officeart/2005/8/layout/StepDownProcess"/>
    <dgm:cxn modelId="{3F6898ED-295F-B042-9FAB-1833FB60768A}" type="presParOf" srcId="{CA897EF9-B873-0D4C-B270-8E659B62D918}" destId="{2720E438-29A0-2240-9B53-8308AD151C5C}" srcOrd="2" destOrd="0" presId="urn:microsoft.com/office/officeart/2005/8/layout/StepDownProcess"/>
    <dgm:cxn modelId="{FF42A550-2523-4C46-95A9-C3664D8CA927}" type="presParOf" srcId="{E8445F0D-CBD8-D041-BFE0-A15DB28B1B01}" destId="{4757FBCF-534D-A545-91F2-764E69F2F173}" srcOrd="11" destOrd="0" presId="urn:microsoft.com/office/officeart/2005/8/layout/StepDownProcess"/>
    <dgm:cxn modelId="{2D7701D6-B73E-8E4B-9234-77CABA573C43}" type="presParOf" srcId="{E8445F0D-CBD8-D041-BFE0-A15DB28B1B01}" destId="{C4840266-EA7D-4E46-BFDD-64DA799C85A5}" srcOrd="12" destOrd="0" presId="urn:microsoft.com/office/officeart/2005/8/layout/StepDownProcess"/>
    <dgm:cxn modelId="{AD04AF8A-B6C7-6045-A76C-C99E64E5739D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63F2B9F-7905-6D48-A220-575A280415AA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F371F234-396E-8F47-9ACA-BCA3A9997EC5}" type="parTrans" cxnId="{2ABEF530-B705-1A42-A5A9-0DE5BCB4B67B}">
      <dgm:prSet/>
      <dgm:spPr/>
      <dgm:t>
        <a:bodyPr/>
        <a:lstStyle/>
        <a:p>
          <a:endParaRPr lang="en-US"/>
        </a:p>
      </dgm:t>
    </dgm:pt>
    <dgm:pt modelId="{B25A9611-9269-3142-A66C-B375C9DDCAF0}" type="sibTrans" cxnId="{2ABEF530-B705-1A42-A5A9-0DE5BCB4B67B}">
      <dgm:prSet/>
      <dgm:spPr/>
      <dgm:t>
        <a:bodyPr/>
        <a:lstStyle/>
        <a:p>
          <a:endParaRPr lang="en-US"/>
        </a:p>
      </dgm:t>
    </dgm:pt>
    <dgm:pt modelId="{42A0D8E5-62AD-B940-A46B-A400B611A2E7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Product production </a:t>
          </a:r>
          <a:endParaRPr lang="en-US" sz="2400" dirty="0"/>
        </a:p>
      </dgm:t>
    </dgm:pt>
    <dgm:pt modelId="{7A5F04F0-BDF3-924A-B693-671961E8131D}" type="parTrans" cxnId="{54D61299-4AB5-294C-A9E6-6A4C341FE722}">
      <dgm:prSet/>
      <dgm:spPr/>
      <dgm:t>
        <a:bodyPr/>
        <a:lstStyle/>
        <a:p>
          <a:endParaRPr lang="en-US"/>
        </a:p>
      </dgm:t>
    </dgm:pt>
    <dgm:pt modelId="{1AC5B2CF-14A6-4842-ACEE-D8AEE249CA33}" type="sibTrans" cxnId="{54D61299-4AB5-294C-A9E6-6A4C341FE722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6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7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6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7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6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7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9DB370F-9235-A645-A8BE-A5714540E23E}" type="pres">
      <dgm:prSet presAssocID="{563F2B9F-7905-6D48-A220-575A280415AA}" presName="composite" presStyleCnt="0"/>
      <dgm:spPr/>
    </dgm:pt>
    <dgm:pt modelId="{26511B6A-EC6E-2643-B277-EF09552D8D87}" type="pres">
      <dgm:prSet presAssocID="{563F2B9F-7905-6D48-A220-575A280415AA}" presName="bentUpArrow1" presStyleLbl="alignImgPlace1" presStyleIdx="3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F617E05-4AFE-7F46-8992-0BB173235C2E}" type="pres">
      <dgm:prSet presAssocID="{563F2B9F-7905-6D48-A220-575A280415AA}" presName="ParentText" presStyleLbl="node1" presStyleIdx="3" presStyleCnt="7" custScaleX="2194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4223-8AE8-4543-80D7-6B68368C7051}" type="pres">
      <dgm:prSet presAssocID="{563F2B9F-7905-6D48-A220-575A280415A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81C0FCF-9CAC-1245-9E9B-33C1C69B85EB}" type="pres">
      <dgm:prSet presAssocID="{B25A9611-9269-3142-A66C-B375C9DDCAF0}" presName="sibTrans" presStyleCnt="0"/>
      <dgm:spPr/>
    </dgm:pt>
    <dgm:pt modelId="{815F560C-A16A-DA4D-8B7D-57FA63278CDC}" type="pres">
      <dgm:prSet presAssocID="{42A0D8E5-62AD-B940-A46B-A400B611A2E7}" presName="composite" presStyleCnt="0"/>
      <dgm:spPr/>
    </dgm:pt>
    <dgm:pt modelId="{4033E596-531F-0B42-9589-3B6F3C3EEE04}" type="pres">
      <dgm:prSet presAssocID="{42A0D8E5-62AD-B940-A46B-A400B611A2E7}" presName="bentUpArrow1" presStyleLbl="alignImgPlace1" presStyleIdx="4" presStyleCnt="6" custLinFactNeighborX="-50979" custLinFactNeighborY="2247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954DC954-D5B6-8340-8A95-E343EBD49F4F}" type="pres">
      <dgm:prSet presAssocID="{42A0D8E5-62AD-B940-A46B-A400B611A2E7}" presName="ParentText" presStyleLbl="node1" presStyleIdx="4" presStyleCnt="7" custScaleX="236662" custLinFactNeighborX="-9181" custLinFactNeighborY="-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B2B97-2D73-114A-B190-10D1DFBBFD1B}" type="pres">
      <dgm:prSet presAssocID="{42A0D8E5-62AD-B940-A46B-A400B611A2E7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A36F53-ACCB-6C4D-A484-B573ABC29EF2}" type="pres">
      <dgm:prSet presAssocID="{1AC5B2CF-14A6-4842-ACEE-D8AEE249CA33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5" presStyleCnt="6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5" presStyleCnt="7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6" presStyleCnt="7" custScaleX="22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7F2E3-2552-2E4B-A4B2-EB20651111B8}" type="presOf" srcId="{42A0D8E5-62AD-B940-A46B-A400B611A2E7}" destId="{954DC954-D5B6-8340-8A95-E343EBD49F4F}" srcOrd="0" destOrd="0" presId="urn:microsoft.com/office/officeart/2005/8/layout/StepDownProcess"/>
    <dgm:cxn modelId="{FD38EBBF-D270-5B47-846D-F0E94F076057}" type="presOf" srcId="{60CEA2DF-7917-D94C-BB78-49E42E5CEB8D}" destId="{292C736A-7814-4F45-BE09-60D3745253AF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20956888-085C-304D-95B5-4BC54A44DEEC}" type="presOf" srcId="{ADD3641B-863E-5644-AE13-B74E243DE2D4}" destId="{36000DB2-0341-6D4F-8263-56E0D7E4D9C8}" srcOrd="0" destOrd="0" presId="urn:microsoft.com/office/officeart/2005/8/layout/StepDownProcess"/>
    <dgm:cxn modelId="{EFBB059E-773B-C04D-B883-7E38675D369B}" type="presOf" srcId="{4D95B74D-910C-8D44-B4D5-802A8567180E}" destId="{CD724D54-0FE3-2E41-9A33-544B927F2B6A}" srcOrd="0" destOrd="0" presId="urn:microsoft.com/office/officeart/2005/8/layout/StepDownProcess"/>
    <dgm:cxn modelId="{2ABEF530-B705-1A42-A5A9-0DE5BCB4B67B}" srcId="{1C73B519-6564-854F-8805-4598585504D2}" destId="{563F2B9F-7905-6D48-A220-575A280415AA}" srcOrd="3" destOrd="0" parTransId="{F371F234-396E-8F47-9ACA-BCA3A9997EC5}" sibTransId="{B25A9611-9269-3142-A66C-B375C9DDCAF0}"/>
    <dgm:cxn modelId="{EDE99151-D8A6-BD46-A8D5-4454C8869CAB}" type="presOf" srcId="{1C73B519-6564-854F-8805-4598585504D2}" destId="{E8445F0D-CBD8-D041-BFE0-A15DB28B1B01}" srcOrd="0" destOrd="0" presId="urn:microsoft.com/office/officeart/2005/8/layout/StepDownProcess"/>
    <dgm:cxn modelId="{546C3D5D-A9A0-1C4D-A569-1F11ADB14CF9}" srcId="{1C73B519-6564-854F-8805-4598585504D2}" destId="{4D95B74D-910C-8D44-B4D5-802A8567180E}" srcOrd="6" destOrd="0" parTransId="{B38E2D28-6B5F-064B-89A4-2BE4AE813AE6}" sibTransId="{2AD3E631-1E66-1C43-82CA-ACC86B75B65A}"/>
    <dgm:cxn modelId="{9F3E59D9-7438-D34F-817E-7815F6B6F2A3}" type="presOf" srcId="{563F2B9F-7905-6D48-A220-575A280415AA}" destId="{9F617E05-4AFE-7F46-8992-0BB173235C2E}" srcOrd="0" destOrd="0" presId="urn:microsoft.com/office/officeart/2005/8/layout/StepDownProcess"/>
    <dgm:cxn modelId="{346858F8-6005-3F4F-B980-C9494F567A3B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4D61299-4AB5-294C-A9E6-6A4C341FE722}" srcId="{1C73B519-6564-854F-8805-4598585504D2}" destId="{42A0D8E5-62AD-B940-A46B-A400B611A2E7}" srcOrd="4" destOrd="0" parTransId="{7A5F04F0-BDF3-924A-B693-671961E8131D}" sibTransId="{1AC5B2CF-14A6-4842-ACEE-D8AEE249CA33}"/>
    <dgm:cxn modelId="{7DBA582F-1D62-DE49-963D-D389AE32131E}" srcId="{1C73B519-6564-854F-8805-4598585504D2}" destId="{5F8A3EE3-663F-5540-A508-27C449A28A3E}" srcOrd="5" destOrd="0" parTransId="{5543E022-59FC-AC45-96A8-FE40D169960F}" sibTransId="{A31CE945-37CD-8E4F-AD4E-71B1F617441D}"/>
    <dgm:cxn modelId="{F354BE84-4325-4F4B-A1DA-F7CA08F11CB8}" type="presOf" srcId="{97ED843C-A310-F744-BBEF-A47CC4ACC673}" destId="{7B10584B-A627-F34C-B04F-B122BB5A7746}" srcOrd="0" destOrd="0" presId="urn:microsoft.com/office/officeart/2005/8/layout/StepDownProcess"/>
    <dgm:cxn modelId="{3B9913FA-4176-E444-A1B5-E57351A13A4B}" type="presParOf" srcId="{E8445F0D-CBD8-D041-BFE0-A15DB28B1B01}" destId="{549A972B-051C-844E-9963-D697C3B1A5CB}" srcOrd="0" destOrd="0" presId="urn:microsoft.com/office/officeart/2005/8/layout/StepDownProcess"/>
    <dgm:cxn modelId="{C89E57CC-B50F-8B42-8DB2-2795058CCAE5}" type="presParOf" srcId="{549A972B-051C-844E-9963-D697C3B1A5CB}" destId="{C66A44F3-4788-E749-9B65-CABEDA4A8E8B}" srcOrd="0" destOrd="0" presId="urn:microsoft.com/office/officeart/2005/8/layout/StepDownProcess"/>
    <dgm:cxn modelId="{786E35B2-AF34-4F4E-B98A-F26760BAAB7B}" type="presParOf" srcId="{549A972B-051C-844E-9963-D697C3B1A5CB}" destId="{292C736A-7814-4F45-BE09-60D3745253AF}" srcOrd="1" destOrd="0" presId="urn:microsoft.com/office/officeart/2005/8/layout/StepDownProcess"/>
    <dgm:cxn modelId="{E18E48C6-565C-0144-A468-B36EF88DC741}" type="presParOf" srcId="{549A972B-051C-844E-9963-D697C3B1A5CB}" destId="{D803A0C5-D11E-C042-8A48-D97382FA7FE0}" srcOrd="2" destOrd="0" presId="urn:microsoft.com/office/officeart/2005/8/layout/StepDownProcess"/>
    <dgm:cxn modelId="{2D493B5D-2AF3-4442-AF75-3559D8BE7EA8}" type="presParOf" srcId="{E8445F0D-CBD8-D041-BFE0-A15DB28B1B01}" destId="{FD543B0F-3F75-664D-93AD-02F65B1FC610}" srcOrd="1" destOrd="0" presId="urn:microsoft.com/office/officeart/2005/8/layout/StepDownProcess"/>
    <dgm:cxn modelId="{CF5472A5-B228-6E46-B8CD-4F6C0CCE4EA4}" type="presParOf" srcId="{E8445F0D-CBD8-D041-BFE0-A15DB28B1B01}" destId="{1AB0BAAB-9A48-6047-BA07-AAE066ED3B7B}" srcOrd="2" destOrd="0" presId="urn:microsoft.com/office/officeart/2005/8/layout/StepDownProcess"/>
    <dgm:cxn modelId="{1A84F4ED-9629-FE4A-8514-3D21C3DBC8D7}" type="presParOf" srcId="{1AB0BAAB-9A48-6047-BA07-AAE066ED3B7B}" destId="{793F4F18-25BA-BA4F-B694-3D3F3E2A7B45}" srcOrd="0" destOrd="0" presId="urn:microsoft.com/office/officeart/2005/8/layout/StepDownProcess"/>
    <dgm:cxn modelId="{D2DDA9F2-5F1F-7541-A69B-65CBEEE91398}" type="presParOf" srcId="{1AB0BAAB-9A48-6047-BA07-AAE066ED3B7B}" destId="{36000DB2-0341-6D4F-8263-56E0D7E4D9C8}" srcOrd="1" destOrd="0" presId="urn:microsoft.com/office/officeart/2005/8/layout/StepDownProcess"/>
    <dgm:cxn modelId="{DC6D0330-8596-2E4D-A339-7D4F134EE218}" type="presParOf" srcId="{1AB0BAAB-9A48-6047-BA07-AAE066ED3B7B}" destId="{BBAA83FE-2A7E-9940-A8C3-1762FDE4AD02}" srcOrd="2" destOrd="0" presId="urn:microsoft.com/office/officeart/2005/8/layout/StepDownProcess"/>
    <dgm:cxn modelId="{8C9CE23D-4F88-8245-8B3F-FCC91CCFBC4F}" type="presParOf" srcId="{E8445F0D-CBD8-D041-BFE0-A15DB28B1B01}" destId="{E5DB9BAB-714D-E745-8F2A-87A95FBA9AF3}" srcOrd="3" destOrd="0" presId="urn:microsoft.com/office/officeart/2005/8/layout/StepDownProcess"/>
    <dgm:cxn modelId="{D81AB5FA-A167-1D4A-909C-F8A958FD7ADF}" type="presParOf" srcId="{E8445F0D-CBD8-D041-BFE0-A15DB28B1B01}" destId="{6E705D06-6371-474E-B5B5-62F4FB376516}" srcOrd="4" destOrd="0" presId="urn:microsoft.com/office/officeart/2005/8/layout/StepDownProcess"/>
    <dgm:cxn modelId="{DC13D152-084D-2A4F-B60D-170B2B54B9CA}" type="presParOf" srcId="{6E705D06-6371-474E-B5B5-62F4FB376516}" destId="{A3EC0488-3700-E444-BF2B-E85BD642DCC5}" srcOrd="0" destOrd="0" presId="urn:microsoft.com/office/officeart/2005/8/layout/StepDownProcess"/>
    <dgm:cxn modelId="{FB92A519-FAA2-DD41-B81D-3C7EB37F02D6}" type="presParOf" srcId="{6E705D06-6371-474E-B5B5-62F4FB376516}" destId="{7B10584B-A627-F34C-B04F-B122BB5A7746}" srcOrd="1" destOrd="0" presId="urn:microsoft.com/office/officeart/2005/8/layout/StepDownProcess"/>
    <dgm:cxn modelId="{E2B4D0A0-A316-BC44-86F3-BDD8E8B5AEEC}" type="presParOf" srcId="{6E705D06-6371-474E-B5B5-62F4FB376516}" destId="{AC1A0EBD-F8A6-6B41-A1B0-951C0D83D7B4}" srcOrd="2" destOrd="0" presId="urn:microsoft.com/office/officeart/2005/8/layout/StepDownProcess"/>
    <dgm:cxn modelId="{7890301D-00B8-B044-8D6C-6EB943F42782}" type="presParOf" srcId="{E8445F0D-CBD8-D041-BFE0-A15DB28B1B01}" destId="{D2EA5C66-2481-A544-8349-D2910A0A4770}" srcOrd="5" destOrd="0" presId="urn:microsoft.com/office/officeart/2005/8/layout/StepDownProcess"/>
    <dgm:cxn modelId="{C00F45B5-407F-F541-9D18-DF7FC0BBF8C8}" type="presParOf" srcId="{E8445F0D-CBD8-D041-BFE0-A15DB28B1B01}" destId="{C9DB370F-9235-A645-A8BE-A5714540E23E}" srcOrd="6" destOrd="0" presId="urn:microsoft.com/office/officeart/2005/8/layout/StepDownProcess"/>
    <dgm:cxn modelId="{B865641E-FAEB-2D43-B41A-07D2A3814539}" type="presParOf" srcId="{C9DB370F-9235-A645-A8BE-A5714540E23E}" destId="{26511B6A-EC6E-2643-B277-EF09552D8D87}" srcOrd="0" destOrd="0" presId="urn:microsoft.com/office/officeart/2005/8/layout/StepDownProcess"/>
    <dgm:cxn modelId="{28CF24CE-CAE7-6E4C-B0F5-14C533E846D4}" type="presParOf" srcId="{C9DB370F-9235-A645-A8BE-A5714540E23E}" destId="{9F617E05-4AFE-7F46-8992-0BB173235C2E}" srcOrd="1" destOrd="0" presId="urn:microsoft.com/office/officeart/2005/8/layout/StepDownProcess"/>
    <dgm:cxn modelId="{C340A8B8-7AAD-F147-BB37-A7C3072CC4FC}" type="presParOf" srcId="{C9DB370F-9235-A645-A8BE-A5714540E23E}" destId="{BC2F4223-8AE8-4543-80D7-6B68368C7051}" srcOrd="2" destOrd="0" presId="urn:microsoft.com/office/officeart/2005/8/layout/StepDownProcess"/>
    <dgm:cxn modelId="{12054941-5637-2743-95A5-74C668570A02}" type="presParOf" srcId="{E8445F0D-CBD8-D041-BFE0-A15DB28B1B01}" destId="{481C0FCF-9CAC-1245-9E9B-33C1C69B85EB}" srcOrd="7" destOrd="0" presId="urn:microsoft.com/office/officeart/2005/8/layout/StepDownProcess"/>
    <dgm:cxn modelId="{62906751-C5E9-F047-9899-1014AD88E71C}" type="presParOf" srcId="{E8445F0D-CBD8-D041-BFE0-A15DB28B1B01}" destId="{815F560C-A16A-DA4D-8B7D-57FA63278CDC}" srcOrd="8" destOrd="0" presId="urn:microsoft.com/office/officeart/2005/8/layout/StepDownProcess"/>
    <dgm:cxn modelId="{9BBF12F8-EDB8-594D-94D5-AAD6E9536ECC}" type="presParOf" srcId="{815F560C-A16A-DA4D-8B7D-57FA63278CDC}" destId="{4033E596-531F-0B42-9589-3B6F3C3EEE04}" srcOrd="0" destOrd="0" presId="urn:microsoft.com/office/officeart/2005/8/layout/StepDownProcess"/>
    <dgm:cxn modelId="{1E5ED31D-1628-2E47-8851-8E6FF2E0EA73}" type="presParOf" srcId="{815F560C-A16A-DA4D-8B7D-57FA63278CDC}" destId="{954DC954-D5B6-8340-8A95-E343EBD49F4F}" srcOrd="1" destOrd="0" presId="urn:microsoft.com/office/officeart/2005/8/layout/StepDownProcess"/>
    <dgm:cxn modelId="{2F40FBF3-ECE5-BC41-B4D4-BBDC1373999F}" type="presParOf" srcId="{815F560C-A16A-DA4D-8B7D-57FA63278CDC}" destId="{CD7B2B97-2D73-114A-B190-10D1DFBBFD1B}" srcOrd="2" destOrd="0" presId="urn:microsoft.com/office/officeart/2005/8/layout/StepDownProcess"/>
    <dgm:cxn modelId="{B7A496E8-84A7-CF4A-AE99-F5B8F274F42B}" type="presParOf" srcId="{E8445F0D-CBD8-D041-BFE0-A15DB28B1B01}" destId="{E2A36F53-ACCB-6C4D-A484-B573ABC29EF2}" srcOrd="9" destOrd="0" presId="urn:microsoft.com/office/officeart/2005/8/layout/StepDownProcess"/>
    <dgm:cxn modelId="{6252FB35-4DEC-5A4F-AFAD-49EFCE194DAB}" type="presParOf" srcId="{E8445F0D-CBD8-D041-BFE0-A15DB28B1B01}" destId="{CA897EF9-B873-0D4C-B270-8E659B62D918}" srcOrd="10" destOrd="0" presId="urn:microsoft.com/office/officeart/2005/8/layout/StepDownProcess"/>
    <dgm:cxn modelId="{39B39CCF-7675-3A48-9A8E-B5ACDB648A35}" type="presParOf" srcId="{CA897EF9-B873-0D4C-B270-8E659B62D918}" destId="{D7C38EB8-D312-3544-A067-9A76A41BE279}" srcOrd="0" destOrd="0" presId="urn:microsoft.com/office/officeart/2005/8/layout/StepDownProcess"/>
    <dgm:cxn modelId="{0ED9A774-7C07-184F-8DEC-429F5C9918C2}" type="presParOf" srcId="{CA897EF9-B873-0D4C-B270-8E659B62D918}" destId="{75ACFB92-87B6-0C45-9B0E-D3982F0FF3FD}" srcOrd="1" destOrd="0" presId="urn:microsoft.com/office/officeart/2005/8/layout/StepDownProcess"/>
    <dgm:cxn modelId="{CB70B432-B5FD-B344-AC27-C0782586651F}" type="presParOf" srcId="{CA897EF9-B873-0D4C-B270-8E659B62D918}" destId="{2720E438-29A0-2240-9B53-8308AD151C5C}" srcOrd="2" destOrd="0" presId="urn:microsoft.com/office/officeart/2005/8/layout/StepDownProcess"/>
    <dgm:cxn modelId="{D93AA029-2266-3443-988D-C76650C5DE76}" type="presParOf" srcId="{E8445F0D-CBD8-D041-BFE0-A15DB28B1B01}" destId="{4757FBCF-534D-A545-91F2-764E69F2F173}" srcOrd="11" destOrd="0" presId="urn:microsoft.com/office/officeart/2005/8/layout/StepDownProcess"/>
    <dgm:cxn modelId="{6813C247-C820-9842-9DCE-AA23D8734503}" type="presParOf" srcId="{E8445F0D-CBD8-D041-BFE0-A15DB28B1B01}" destId="{C4840266-EA7D-4E46-BFDD-64DA799C85A5}" srcOrd="12" destOrd="0" presId="urn:microsoft.com/office/officeart/2005/8/layout/StepDownProcess"/>
    <dgm:cxn modelId="{1CDFD330-E761-AE48-B470-F50BC1036118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73B519-6564-854F-8805-4598585504D2}" type="doc">
      <dgm:prSet loTypeId="urn:microsoft.com/office/officeart/2005/8/layout/StepDown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CEA2DF-7917-D94C-BB78-49E42E5CEB8D}">
      <dgm:prSet phldrT="[Text]"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Clarification of CHALLENGE</a:t>
          </a:r>
          <a:endParaRPr lang="en-US" sz="2400" dirty="0"/>
        </a:p>
      </dgm:t>
    </dgm:pt>
    <dgm:pt modelId="{C66B25C0-3DF7-0649-A3A2-B90D95957299}" type="parTrans" cxnId="{AE509043-0F0A-0B43-BE1C-6FA6C3097FD0}">
      <dgm:prSet/>
      <dgm:spPr/>
      <dgm:t>
        <a:bodyPr/>
        <a:lstStyle/>
        <a:p>
          <a:endParaRPr lang="en-US"/>
        </a:p>
      </dgm:t>
    </dgm:pt>
    <dgm:pt modelId="{384C8804-E276-C64A-80A6-967E74F8947C}" type="sibTrans" cxnId="{AE509043-0F0A-0B43-BE1C-6FA6C3097FD0}">
      <dgm:prSet/>
      <dgm:spPr/>
      <dgm:t>
        <a:bodyPr/>
        <a:lstStyle/>
        <a:p>
          <a:endParaRPr lang="en-US"/>
        </a:p>
      </dgm:t>
    </dgm:pt>
    <dgm:pt modelId="{5F8A3EE3-663F-5540-A508-27C449A28A3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Implementation</a:t>
          </a:r>
          <a:endParaRPr lang="en-US" sz="2400" dirty="0"/>
        </a:p>
      </dgm:t>
    </dgm:pt>
    <dgm:pt modelId="{5543E022-59FC-AC45-96A8-FE40D169960F}" type="parTrans" cxnId="{7DBA582F-1D62-DE49-963D-D389AE32131E}">
      <dgm:prSet/>
      <dgm:spPr/>
      <dgm:t>
        <a:bodyPr/>
        <a:lstStyle/>
        <a:p>
          <a:endParaRPr lang="en-US"/>
        </a:p>
      </dgm:t>
    </dgm:pt>
    <dgm:pt modelId="{A31CE945-37CD-8E4F-AD4E-71B1F617441D}" type="sibTrans" cxnId="{7DBA582F-1D62-DE49-963D-D389AE32131E}">
      <dgm:prSet/>
      <dgm:spPr/>
      <dgm:t>
        <a:bodyPr/>
        <a:lstStyle/>
        <a:p>
          <a:endParaRPr lang="en-US"/>
        </a:p>
      </dgm:t>
    </dgm:pt>
    <dgm:pt modelId="{97ED843C-A310-F744-BBEF-A47CC4ACC673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Research about implementation</a:t>
          </a:r>
          <a:endParaRPr lang="en-US" sz="2400" dirty="0"/>
        </a:p>
      </dgm:t>
    </dgm:pt>
    <dgm:pt modelId="{2D74881E-B4A3-1F4B-8794-A6558D171F76}" type="parTrans" cxnId="{A275E36B-33B7-2048-9826-A47C6A564A4D}">
      <dgm:prSet/>
      <dgm:spPr/>
      <dgm:t>
        <a:bodyPr/>
        <a:lstStyle/>
        <a:p>
          <a:endParaRPr lang="en-US"/>
        </a:p>
      </dgm:t>
    </dgm:pt>
    <dgm:pt modelId="{139FF993-4D5A-C246-98B7-4FCB15DF2597}" type="sibTrans" cxnId="{A275E36B-33B7-2048-9826-A47C6A564A4D}">
      <dgm:prSet/>
      <dgm:spPr/>
      <dgm:t>
        <a:bodyPr/>
        <a:lstStyle/>
        <a:p>
          <a:endParaRPr lang="en-US"/>
        </a:p>
      </dgm:t>
    </dgm:pt>
    <dgm:pt modelId="{4D95B74D-910C-8D44-B4D5-802A8567180E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Adoption of SOLUTION</a:t>
          </a:r>
          <a:endParaRPr lang="en-US" sz="2400" dirty="0"/>
        </a:p>
      </dgm:t>
    </dgm:pt>
    <dgm:pt modelId="{B38E2D28-6B5F-064B-89A4-2BE4AE813AE6}" type="parTrans" cxnId="{546C3D5D-A9A0-1C4D-A569-1F11ADB14CF9}">
      <dgm:prSet/>
      <dgm:spPr/>
      <dgm:t>
        <a:bodyPr/>
        <a:lstStyle/>
        <a:p>
          <a:endParaRPr lang="en-US"/>
        </a:p>
      </dgm:t>
    </dgm:pt>
    <dgm:pt modelId="{2AD3E631-1E66-1C43-82CA-ACC86B75B65A}" type="sibTrans" cxnId="{546C3D5D-A9A0-1C4D-A569-1F11ADB14CF9}">
      <dgm:prSet/>
      <dgm:spPr/>
      <dgm:t>
        <a:bodyPr/>
        <a:lstStyle/>
        <a:p>
          <a:endParaRPr lang="en-US"/>
        </a:p>
      </dgm:t>
    </dgm:pt>
    <dgm:pt modelId="{ADD3641B-863E-5644-AE13-B74E243DE2D4}">
      <dgm:prSet custT="1"/>
      <dgm:spPr>
        <a:solidFill>
          <a:srgbClr val="00B1B9"/>
        </a:solidFill>
      </dgm:spPr>
      <dgm:t>
        <a:bodyPr/>
        <a:lstStyle/>
        <a:p>
          <a:r>
            <a:rPr lang="en-US" sz="2400" dirty="0" smtClean="0"/>
            <a:t>Contextual understanding</a:t>
          </a:r>
          <a:endParaRPr lang="en-US" sz="2400" dirty="0"/>
        </a:p>
      </dgm:t>
    </dgm:pt>
    <dgm:pt modelId="{87EE0BE8-91A7-EB4D-8FC4-646B317CD1EF}" type="parTrans" cxnId="{756AC3D1-7D56-3241-96F4-1A2DF86372F8}">
      <dgm:prSet/>
      <dgm:spPr/>
      <dgm:t>
        <a:bodyPr/>
        <a:lstStyle/>
        <a:p>
          <a:endParaRPr lang="en-US"/>
        </a:p>
      </dgm:t>
    </dgm:pt>
    <dgm:pt modelId="{3F925B98-D35B-124B-AF13-6A976F9C81F0}" type="sibTrans" cxnId="{756AC3D1-7D56-3241-96F4-1A2DF86372F8}">
      <dgm:prSet/>
      <dgm:spPr/>
      <dgm:t>
        <a:bodyPr/>
        <a:lstStyle/>
        <a:p>
          <a:endParaRPr lang="en-US"/>
        </a:p>
      </dgm:t>
    </dgm:pt>
    <dgm:pt modelId="{E8445F0D-CBD8-D041-BFE0-A15DB28B1B01}" type="pres">
      <dgm:prSet presAssocID="{1C73B519-6564-854F-8805-4598585504D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A972B-051C-844E-9963-D697C3B1A5CB}" type="pres">
      <dgm:prSet presAssocID="{60CEA2DF-7917-D94C-BB78-49E42E5CEB8D}" presName="composite" presStyleCnt="0"/>
      <dgm:spPr/>
    </dgm:pt>
    <dgm:pt modelId="{C66A44F3-4788-E749-9B65-CABEDA4A8E8B}" type="pres">
      <dgm:prSet presAssocID="{60CEA2DF-7917-D94C-BB78-49E42E5CEB8D}" presName="bentUpArrow1" presStyleLbl="alignImgPlace1" presStyleIdx="0" presStyleCnt="4" custLinFactNeighborX="-48189" custLinFactNeighborY="-276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292C736A-7814-4F45-BE09-60D3745253AF}" type="pres">
      <dgm:prSet presAssocID="{60CEA2DF-7917-D94C-BB78-49E42E5CEB8D}" presName="ParentText" presStyleLbl="node1" presStyleIdx="0" presStyleCnt="5" custScaleX="227356" custLinFactNeighborX="23405" custLinFactNeighborY="-56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A0C5-D11E-C042-8A48-D97382FA7FE0}" type="pres">
      <dgm:prSet presAssocID="{60CEA2DF-7917-D94C-BB78-49E42E5CEB8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543B0F-3F75-664D-93AD-02F65B1FC610}" type="pres">
      <dgm:prSet presAssocID="{384C8804-E276-C64A-80A6-967E74F8947C}" presName="sibTrans" presStyleCnt="0"/>
      <dgm:spPr/>
    </dgm:pt>
    <dgm:pt modelId="{1AB0BAAB-9A48-6047-BA07-AAE066ED3B7B}" type="pres">
      <dgm:prSet presAssocID="{ADD3641B-863E-5644-AE13-B74E243DE2D4}" presName="composite" presStyleCnt="0"/>
      <dgm:spPr/>
    </dgm:pt>
    <dgm:pt modelId="{793F4F18-25BA-BA4F-B694-3D3F3E2A7B45}" type="pres">
      <dgm:prSet presAssocID="{ADD3641B-863E-5644-AE13-B74E243DE2D4}" presName="bentUpArrow1" presStyleLbl="alignImgPlace1" presStyleIdx="1" presStyleCnt="4" custLinFactNeighborX="-30622" custLinFactNeighborY="-2314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36000DB2-0341-6D4F-8263-56E0D7E4D9C8}" type="pres">
      <dgm:prSet presAssocID="{ADD3641B-863E-5644-AE13-B74E243DE2D4}" presName="ParentText" presStyleLbl="node1" presStyleIdx="1" presStyleCnt="5" custScaleX="204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A83FE-2A7E-9940-A8C3-1762FDE4AD02}" type="pres">
      <dgm:prSet presAssocID="{ADD3641B-863E-5644-AE13-B74E243DE2D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5DB9BAB-714D-E745-8F2A-87A95FBA9AF3}" type="pres">
      <dgm:prSet presAssocID="{3F925B98-D35B-124B-AF13-6A976F9C81F0}" presName="sibTrans" presStyleCnt="0"/>
      <dgm:spPr/>
    </dgm:pt>
    <dgm:pt modelId="{6E705D06-6371-474E-B5B5-62F4FB376516}" type="pres">
      <dgm:prSet presAssocID="{97ED843C-A310-F744-BBEF-A47CC4ACC673}" presName="composite" presStyleCnt="0"/>
      <dgm:spPr/>
    </dgm:pt>
    <dgm:pt modelId="{A3EC0488-3700-E444-BF2B-E85BD642DCC5}" type="pres">
      <dgm:prSet presAssocID="{97ED843C-A310-F744-BBEF-A47CC4ACC673}" presName="bentUpArrow1" presStyleLbl="alignImgPlace1" presStyleIdx="2" presStyleCnt="4" custLinFactNeighborX="-38120" custLinFactNeighborY="-263"/>
      <dgm:spPr>
        <a:solidFill>
          <a:srgbClr val="51534A"/>
        </a:solidFill>
        <a:ln>
          <a:solidFill>
            <a:srgbClr val="51534A"/>
          </a:solidFill>
        </a:ln>
      </dgm:spPr>
      <dgm:t>
        <a:bodyPr/>
        <a:lstStyle/>
        <a:p>
          <a:endParaRPr lang="en-US"/>
        </a:p>
      </dgm:t>
    </dgm:pt>
    <dgm:pt modelId="{7B10584B-A627-F34C-B04F-B122BB5A7746}" type="pres">
      <dgm:prSet presAssocID="{97ED843C-A310-F744-BBEF-A47CC4ACC673}" presName="ParentText" presStyleLbl="node1" presStyleIdx="2" presStyleCnt="5" custScaleX="208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0EBD-F8A6-6B41-A1B0-951C0D83D7B4}" type="pres">
      <dgm:prSet presAssocID="{97ED843C-A310-F744-BBEF-A47CC4ACC67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EA5C66-2481-A544-8349-D2910A0A4770}" type="pres">
      <dgm:prSet presAssocID="{139FF993-4D5A-C246-98B7-4FCB15DF2597}" presName="sibTrans" presStyleCnt="0"/>
      <dgm:spPr/>
    </dgm:pt>
    <dgm:pt modelId="{CA897EF9-B873-0D4C-B270-8E659B62D918}" type="pres">
      <dgm:prSet presAssocID="{5F8A3EE3-663F-5540-A508-27C449A28A3E}" presName="composite" presStyleCnt="0"/>
      <dgm:spPr/>
    </dgm:pt>
    <dgm:pt modelId="{D7C38EB8-D312-3544-A067-9A76A41BE279}" type="pres">
      <dgm:prSet presAssocID="{5F8A3EE3-663F-5540-A508-27C449A28A3E}" presName="bentUpArrow1" presStyleLbl="alignImgPlace1" presStyleIdx="3" presStyleCnt="4" custLinFactNeighborX="-38857" custLinFactNeighborY="3641"/>
      <dgm:spPr>
        <a:solidFill>
          <a:srgbClr val="51534A"/>
        </a:solidFill>
      </dgm:spPr>
      <dgm:t>
        <a:bodyPr/>
        <a:lstStyle/>
        <a:p>
          <a:endParaRPr lang="en-US"/>
        </a:p>
      </dgm:t>
    </dgm:pt>
    <dgm:pt modelId="{75ACFB92-87B6-0C45-9B0E-D3982F0FF3FD}" type="pres">
      <dgm:prSet presAssocID="{5F8A3EE3-663F-5540-A508-27C449A28A3E}" presName="ParentText" presStyleLbl="node1" presStyleIdx="3" presStyleCnt="5" custScaleX="219475" custLinFactNeighborX="-5858" custLinFactNeighborY="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0E438-29A0-2240-9B53-8308AD151C5C}" type="pres">
      <dgm:prSet presAssocID="{5F8A3EE3-663F-5540-A508-27C449A28A3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757FBCF-534D-A545-91F2-764E69F2F173}" type="pres">
      <dgm:prSet presAssocID="{A31CE945-37CD-8E4F-AD4E-71B1F617441D}" presName="sibTrans" presStyleCnt="0"/>
      <dgm:spPr/>
    </dgm:pt>
    <dgm:pt modelId="{C4840266-EA7D-4E46-BFDD-64DA799C85A5}" type="pres">
      <dgm:prSet presAssocID="{4D95B74D-910C-8D44-B4D5-802A8567180E}" presName="composite" presStyleCnt="0"/>
      <dgm:spPr/>
    </dgm:pt>
    <dgm:pt modelId="{CD724D54-0FE3-2E41-9A33-544B927F2B6A}" type="pres">
      <dgm:prSet presAssocID="{4D95B74D-910C-8D44-B4D5-802A8567180E}" presName="ParentText" presStyleLbl="node1" presStyleIdx="4" presStyleCnt="5" custScaleX="176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A582F-1D62-DE49-963D-D389AE32131E}" srcId="{1C73B519-6564-854F-8805-4598585504D2}" destId="{5F8A3EE3-663F-5540-A508-27C449A28A3E}" srcOrd="3" destOrd="0" parTransId="{5543E022-59FC-AC45-96A8-FE40D169960F}" sibTransId="{A31CE945-37CD-8E4F-AD4E-71B1F617441D}"/>
    <dgm:cxn modelId="{09E7F8A2-9F27-4B49-9EA5-9FE76B5FCB43}" type="presOf" srcId="{4D95B74D-910C-8D44-B4D5-802A8567180E}" destId="{CD724D54-0FE3-2E41-9A33-544B927F2B6A}" srcOrd="0" destOrd="0" presId="urn:microsoft.com/office/officeart/2005/8/layout/StepDownProcess"/>
    <dgm:cxn modelId="{BACD92C5-846F-8E43-BC82-8811AF550E2A}" type="presOf" srcId="{60CEA2DF-7917-D94C-BB78-49E42E5CEB8D}" destId="{292C736A-7814-4F45-BE09-60D3745253AF}" srcOrd="0" destOrd="0" presId="urn:microsoft.com/office/officeart/2005/8/layout/StepDownProcess"/>
    <dgm:cxn modelId="{7989B193-A64D-784A-90C0-9917E25BF633}" type="presOf" srcId="{ADD3641B-863E-5644-AE13-B74E243DE2D4}" destId="{36000DB2-0341-6D4F-8263-56E0D7E4D9C8}" srcOrd="0" destOrd="0" presId="urn:microsoft.com/office/officeart/2005/8/layout/StepDownProcess"/>
    <dgm:cxn modelId="{A275E36B-33B7-2048-9826-A47C6A564A4D}" srcId="{1C73B519-6564-854F-8805-4598585504D2}" destId="{97ED843C-A310-F744-BBEF-A47CC4ACC673}" srcOrd="2" destOrd="0" parTransId="{2D74881E-B4A3-1F4B-8794-A6558D171F76}" sibTransId="{139FF993-4D5A-C246-98B7-4FCB15DF2597}"/>
    <dgm:cxn modelId="{546C3D5D-A9A0-1C4D-A569-1F11ADB14CF9}" srcId="{1C73B519-6564-854F-8805-4598585504D2}" destId="{4D95B74D-910C-8D44-B4D5-802A8567180E}" srcOrd="4" destOrd="0" parTransId="{B38E2D28-6B5F-064B-89A4-2BE4AE813AE6}" sibTransId="{2AD3E631-1E66-1C43-82CA-ACC86B75B65A}"/>
    <dgm:cxn modelId="{58273D3D-5649-1542-BA25-5478B8C3A7BB}" type="presOf" srcId="{1C73B519-6564-854F-8805-4598585504D2}" destId="{E8445F0D-CBD8-D041-BFE0-A15DB28B1B01}" srcOrd="0" destOrd="0" presId="urn:microsoft.com/office/officeart/2005/8/layout/StepDownProcess"/>
    <dgm:cxn modelId="{756AC3D1-7D56-3241-96F4-1A2DF86372F8}" srcId="{1C73B519-6564-854F-8805-4598585504D2}" destId="{ADD3641B-863E-5644-AE13-B74E243DE2D4}" srcOrd="1" destOrd="0" parTransId="{87EE0BE8-91A7-EB4D-8FC4-646B317CD1EF}" sibTransId="{3F925B98-D35B-124B-AF13-6A976F9C81F0}"/>
    <dgm:cxn modelId="{1137B86D-AA8A-3343-A802-FA33A54D4626}" type="presOf" srcId="{97ED843C-A310-F744-BBEF-A47CC4ACC673}" destId="{7B10584B-A627-F34C-B04F-B122BB5A7746}" srcOrd="0" destOrd="0" presId="urn:microsoft.com/office/officeart/2005/8/layout/StepDownProcess"/>
    <dgm:cxn modelId="{6F61CC2D-731F-B541-8D42-F3C1F5B4EFAD}" type="presOf" srcId="{5F8A3EE3-663F-5540-A508-27C449A28A3E}" destId="{75ACFB92-87B6-0C45-9B0E-D3982F0FF3FD}" srcOrd="0" destOrd="0" presId="urn:microsoft.com/office/officeart/2005/8/layout/StepDownProcess"/>
    <dgm:cxn modelId="{AE509043-0F0A-0B43-BE1C-6FA6C3097FD0}" srcId="{1C73B519-6564-854F-8805-4598585504D2}" destId="{60CEA2DF-7917-D94C-BB78-49E42E5CEB8D}" srcOrd="0" destOrd="0" parTransId="{C66B25C0-3DF7-0649-A3A2-B90D95957299}" sibTransId="{384C8804-E276-C64A-80A6-967E74F8947C}"/>
    <dgm:cxn modelId="{553D9F62-0CDF-9C4E-AD00-6A40C6B73CF6}" type="presParOf" srcId="{E8445F0D-CBD8-D041-BFE0-A15DB28B1B01}" destId="{549A972B-051C-844E-9963-D697C3B1A5CB}" srcOrd="0" destOrd="0" presId="urn:microsoft.com/office/officeart/2005/8/layout/StepDownProcess"/>
    <dgm:cxn modelId="{39B54738-CB55-9340-9F24-E6FCE9A8754A}" type="presParOf" srcId="{549A972B-051C-844E-9963-D697C3B1A5CB}" destId="{C66A44F3-4788-E749-9B65-CABEDA4A8E8B}" srcOrd="0" destOrd="0" presId="urn:microsoft.com/office/officeart/2005/8/layout/StepDownProcess"/>
    <dgm:cxn modelId="{7695ED2A-02D6-094C-A218-15C5B6680A03}" type="presParOf" srcId="{549A972B-051C-844E-9963-D697C3B1A5CB}" destId="{292C736A-7814-4F45-BE09-60D3745253AF}" srcOrd="1" destOrd="0" presId="urn:microsoft.com/office/officeart/2005/8/layout/StepDownProcess"/>
    <dgm:cxn modelId="{0FD79519-A4BB-4840-B901-F9A40AC28A9E}" type="presParOf" srcId="{549A972B-051C-844E-9963-D697C3B1A5CB}" destId="{D803A0C5-D11E-C042-8A48-D97382FA7FE0}" srcOrd="2" destOrd="0" presId="urn:microsoft.com/office/officeart/2005/8/layout/StepDownProcess"/>
    <dgm:cxn modelId="{E66623A2-F4D3-BF45-850B-EF9113F8D445}" type="presParOf" srcId="{E8445F0D-CBD8-D041-BFE0-A15DB28B1B01}" destId="{FD543B0F-3F75-664D-93AD-02F65B1FC610}" srcOrd="1" destOrd="0" presId="urn:microsoft.com/office/officeart/2005/8/layout/StepDownProcess"/>
    <dgm:cxn modelId="{428300CA-7835-9149-9770-D8D994C45753}" type="presParOf" srcId="{E8445F0D-CBD8-D041-BFE0-A15DB28B1B01}" destId="{1AB0BAAB-9A48-6047-BA07-AAE066ED3B7B}" srcOrd="2" destOrd="0" presId="urn:microsoft.com/office/officeart/2005/8/layout/StepDownProcess"/>
    <dgm:cxn modelId="{9582D803-C9F9-A743-B58E-052F1E9CF03D}" type="presParOf" srcId="{1AB0BAAB-9A48-6047-BA07-AAE066ED3B7B}" destId="{793F4F18-25BA-BA4F-B694-3D3F3E2A7B45}" srcOrd="0" destOrd="0" presId="urn:microsoft.com/office/officeart/2005/8/layout/StepDownProcess"/>
    <dgm:cxn modelId="{2E893AC1-543E-FB44-807E-4797EE93175F}" type="presParOf" srcId="{1AB0BAAB-9A48-6047-BA07-AAE066ED3B7B}" destId="{36000DB2-0341-6D4F-8263-56E0D7E4D9C8}" srcOrd="1" destOrd="0" presId="urn:microsoft.com/office/officeart/2005/8/layout/StepDownProcess"/>
    <dgm:cxn modelId="{1DD821F3-6ED6-6046-9AF9-E7162FDF758D}" type="presParOf" srcId="{1AB0BAAB-9A48-6047-BA07-AAE066ED3B7B}" destId="{BBAA83FE-2A7E-9940-A8C3-1762FDE4AD02}" srcOrd="2" destOrd="0" presId="urn:microsoft.com/office/officeart/2005/8/layout/StepDownProcess"/>
    <dgm:cxn modelId="{72E3E29A-1090-B045-8147-CA80D204CFD1}" type="presParOf" srcId="{E8445F0D-CBD8-D041-BFE0-A15DB28B1B01}" destId="{E5DB9BAB-714D-E745-8F2A-87A95FBA9AF3}" srcOrd="3" destOrd="0" presId="urn:microsoft.com/office/officeart/2005/8/layout/StepDownProcess"/>
    <dgm:cxn modelId="{E45B733A-55FF-F045-8946-1FE0413ABF0A}" type="presParOf" srcId="{E8445F0D-CBD8-D041-BFE0-A15DB28B1B01}" destId="{6E705D06-6371-474E-B5B5-62F4FB376516}" srcOrd="4" destOrd="0" presId="urn:microsoft.com/office/officeart/2005/8/layout/StepDownProcess"/>
    <dgm:cxn modelId="{6924DA81-DC70-D44B-8B19-89C0B36042B5}" type="presParOf" srcId="{6E705D06-6371-474E-B5B5-62F4FB376516}" destId="{A3EC0488-3700-E444-BF2B-E85BD642DCC5}" srcOrd="0" destOrd="0" presId="urn:microsoft.com/office/officeart/2005/8/layout/StepDownProcess"/>
    <dgm:cxn modelId="{C5C81B78-B686-4545-B16B-27A28EA7F28E}" type="presParOf" srcId="{6E705D06-6371-474E-B5B5-62F4FB376516}" destId="{7B10584B-A627-F34C-B04F-B122BB5A7746}" srcOrd="1" destOrd="0" presId="urn:microsoft.com/office/officeart/2005/8/layout/StepDownProcess"/>
    <dgm:cxn modelId="{54E12709-A8BC-804F-ABA6-44DB9BF55851}" type="presParOf" srcId="{6E705D06-6371-474E-B5B5-62F4FB376516}" destId="{AC1A0EBD-F8A6-6B41-A1B0-951C0D83D7B4}" srcOrd="2" destOrd="0" presId="urn:microsoft.com/office/officeart/2005/8/layout/StepDownProcess"/>
    <dgm:cxn modelId="{F1D165E0-7243-3A47-AF11-8C2103C52330}" type="presParOf" srcId="{E8445F0D-CBD8-D041-BFE0-A15DB28B1B01}" destId="{D2EA5C66-2481-A544-8349-D2910A0A4770}" srcOrd="5" destOrd="0" presId="urn:microsoft.com/office/officeart/2005/8/layout/StepDownProcess"/>
    <dgm:cxn modelId="{34B524BA-2D90-154E-A062-9DFCE9DB1856}" type="presParOf" srcId="{E8445F0D-CBD8-D041-BFE0-A15DB28B1B01}" destId="{CA897EF9-B873-0D4C-B270-8E659B62D918}" srcOrd="6" destOrd="0" presId="urn:microsoft.com/office/officeart/2005/8/layout/StepDownProcess"/>
    <dgm:cxn modelId="{1C722C5B-194A-BC42-9E79-F0A8DA5D0EDE}" type="presParOf" srcId="{CA897EF9-B873-0D4C-B270-8E659B62D918}" destId="{D7C38EB8-D312-3544-A067-9A76A41BE279}" srcOrd="0" destOrd="0" presId="urn:microsoft.com/office/officeart/2005/8/layout/StepDownProcess"/>
    <dgm:cxn modelId="{14477819-60AA-3740-927A-5BA6A3D93F87}" type="presParOf" srcId="{CA897EF9-B873-0D4C-B270-8E659B62D918}" destId="{75ACFB92-87B6-0C45-9B0E-D3982F0FF3FD}" srcOrd="1" destOrd="0" presId="urn:microsoft.com/office/officeart/2005/8/layout/StepDownProcess"/>
    <dgm:cxn modelId="{953BF3A6-0818-AB49-B717-45A525C283F7}" type="presParOf" srcId="{CA897EF9-B873-0D4C-B270-8E659B62D918}" destId="{2720E438-29A0-2240-9B53-8308AD151C5C}" srcOrd="2" destOrd="0" presId="urn:microsoft.com/office/officeart/2005/8/layout/StepDownProcess"/>
    <dgm:cxn modelId="{3EDAF363-8A9E-AC4F-A051-02C02D6FFC46}" type="presParOf" srcId="{E8445F0D-CBD8-D041-BFE0-A15DB28B1B01}" destId="{4757FBCF-534D-A545-91F2-764E69F2F173}" srcOrd="7" destOrd="0" presId="urn:microsoft.com/office/officeart/2005/8/layout/StepDownProcess"/>
    <dgm:cxn modelId="{94DFC4F6-2E7B-8042-9AD1-267213C5FFCA}" type="presParOf" srcId="{E8445F0D-CBD8-D041-BFE0-A15DB28B1B01}" destId="{C4840266-EA7D-4E46-BFDD-64DA799C85A5}" srcOrd="8" destOrd="0" presId="urn:microsoft.com/office/officeart/2005/8/layout/StepDownProcess"/>
    <dgm:cxn modelId="{708745E3-B59D-BE49-8B1D-4854B95FA3BE}" type="presParOf" srcId="{C4840266-EA7D-4E46-BFDD-64DA799C85A5}" destId="{CD724D54-0FE3-2E41-9A33-544B927F2B6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806447" y="1442610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6443" y="670326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ACTIVITY</a:t>
          </a:r>
          <a:endParaRPr lang="en-US" sz="3300" kern="1200" dirty="0"/>
        </a:p>
      </dsp:txBody>
      <dsp:txXfrm>
        <a:off x="45728" y="709611"/>
        <a:ext cx="3101722" cy="726041"/>
      </dsp:txXfrm>
    </dsp:sp>
    <dsp:sp modelId="{D803A0C5-D11E-C042-8A48-D97382FA7FE0}">
      <dsp:nvSpPr>
        <dsp:cNvPr id="0" name=""/>
        <dsp:cNvSpPr/>
      </dsp:nvSpPr>
      <dsp:spPr>
        <a:xfrm>
          <a:off x="2171338" y="747064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2353050" y="2329314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1532983" y="1574170"/>
          <a:ext cx="3020489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Output</a:t>
          </a:r>
          <a:endParaRPr lang="en-US" sz="3300" kern="1200" dirty="0"/>
        </a:p>
      </dsp:txBody>
      <dsp:txXfrm>
        <a:off x="1572268" y="1613455"/>
        <a:ext cx="2941919" cy="726041"/>
      </dsp:txXfrm>
    </dsp:sp>
    <dsp:sp modelId="{AC1A0EBD-F8A6-6B41-A1B0-951C0D83D7B4}">
      <dsp:nvSpPr>
        <dsp:cNvPr id="0" name=""/>
        <dsp:cNvSpPr/>
      </dsp:nvSpPr>
      <dsp:spPr>
        <a:xfrm>
          <a:off x="3617977" y="1650908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3859527" y="3250297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059524" y="2478014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Outcome</a:t>
          </a:r>
          <a:endParaRPr lang="en-US" sz="3300" kern="1200" dirty="0"/>
        </a:p>
      </dsp:txBody>
      <dsp:txXfrm>
        <a:off x="3098809" y="2517299"/>
        <a:ext cx="3101722" cy="726041"/>
      </dsp:txXfrm>
    </dsp:sp>
    <dsp:sp modelId="{BC2F4223-8AE8-4543-80D7-6B68368C7051}">
      <dsp:nvSpPr>
        <dsp:cNvPr id="0" name=""/>
        <dsp:cNvSpPr/>
      </dsp:nvSpPr>
      <dsp:spPr>
        <a:xfrm>
          <a:off x="5224419" y="2554752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386068" y="4154141"/>
          <a:ext cx="682838" cy="777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586064" y="3381858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Evaluation </a:t>
          </a:r>
          <a:endParaRPr lang="en-US" sz="3300" kern="1200" dirty="0"/>
        </a:p>
      </dsp:txBody>
      <dsp:txXfrm>
        <a:off x="4625349" y="3421143"/>
        <a:ext cx="3101722" cy="726041"/>
      </dsp:txXfrm>
    </dsp:sp>
    <dsp:sp modelId="{CD7B2B97-2D73-114A-B190-10D1DFBBFD1B}">
      <dsp:nvSpPr>
        <dsp:cNvPr id="0" name=""/>
        <dsp:cNvSpPr/>
      </dsp:nvSpPr>
      <dsp:spPr>
        <a:xfrm>
          <a:off x="6750959" y="3458596"/>
          <a:ext cx="836035" cy="65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12605" y="4285702"/>
          <a:ext cx="3180292" cy="804611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IMPACT</a:t>
          </a:r>
          <a:endParaRPr lang="en-US" sz="3300" kern="1200" dirty="0"/>
        </a:p>
      </dsp:txBody>
      <dsp:txXfrm>
        <a:off x="6151890" y="4324987"/>
        <a:ext cx="3101722" cy="726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52963" y="24760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58724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BF0D3E"/>
              </a:solidFill>
            </a:rPr>
            <a:t>RESEARCH</a:t>
          </a:r>
          <a:endParaRPr lang="en-US" sz="2800" b="1" kern="1200" dirty="0">
            <a:solidFill>
              <a:srgbClr val="BF0D3E"/>
            </a:solidFill>
          </a:endParaRPr>
        </a:p>
      </dsp:txBody>
      <dsp:txXfrm>
        <a:off x="2576444" y="1768368"/>
        <a:ext cx="2513819" cy="678528"/>
      </dsp:txXfrm>
    </dsp:sp>
    <dsp:sp modelId="{AC1A0EBD-F8A6-6B41-A1B0-951C0D83D7B4}">
      <dsp:nvSpPr>
        <dsp:cNvPr id="0" name=""/>
        <dsp:cNvSpPr/>
      </dsp:nvSpPr>
      <dsp:spPr>
        <a:xfrm>
          <a:off x="4370490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0D3E"/>
              </a:solidFill>
            </a:rPr>
            <a:t>Research</a:t>
          </a:r>
          <a:endParaRPr lang="en-US" sz="2400" kern="1200" dirty="0">
            <a:solidFill>
              <a:srgbClr val="BF0D3E"/>
            </a:solidFill>
          </a:endParaRPr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BF0D3E"/>
              </a:solidFill>
            </a:rPr>
            <a:t>Development</a:t>
          </a:r>
          <a:endParaRPr lang="en-US" sz="2400" kern="1200" dirty="0">
            <a:solidFill>
              <a:srgbClr val="BF0D3E"/>
            </a:solidFill>
          </a:endParaRPr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Product/process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585083" y="86318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78676" y="3879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 research</a:t>
          </a:r>
          <a:endParaRPr lang="en-US" sz="2400" kern="1200" dirty="0"/>
        </a:p>
      </dsp:txBody>
      <dsp:txXfrm>
        <a:off x="120612" y="80730"/>
        <a:ext cx="2615854" cy="775029"/>
      </dsp:txXfrm>
    </dsp:sp>
    <dsp:sp modelId="{D803A0C5-D11E-C042-8A48-D97382FA7FE0}">
      <dsp:nvSpPr>
        <dsp:cNvPr id="0" name=""/>
        <dsp:cNvSpPr/>
      </dsp:nvSpPr>
      <dsp:spPr>
        <a:xfrm>
          <a:off x="2042069" y="12071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1994769" y="1809721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1449479" y="1003624"/>
          <a:ext cx="2564074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Applied research</a:t>
          </a:r>
          <a:endParaRPr lang="en-US" sz="2400" kern="1200" dirty="0"/>
        </a:p>
      </dsp:txBody>
      <dsp:txXfrm>
        <a:off x="1491415" y="1045560"/>
        <a:ext cx="2480202" cy="775029"/>
      </dsp:txXfrm>
    </dsp:sp>
    <dsp:sp modelId="{AC1A0EBD-F8A6-6B41-A1B0-951C0D83D7B4}">
      <dsp:nvSpPr>
        <dsp:cNvPr id="0" name=""/>
        <dsp:cNvSpPr/>
      </dsp:nvSpPr>
      <dsp:spPr>
        <a:xfrm>
          <a:off x="3345046" y="108554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3326688" y="279284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2820282" y="196845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Prototype development</a:t>
          </a:r>
          <a:endParaRPr lang="en-US" sz="2400" kern="1200" dirty="0"/>
        </a:p>
      </dsp:txBody>
      <dsp:txXfrm>
        <a:off x="2862218" y="2010390"/>
        <a:ext cx="2615854" cy="775029"/>
      </dsp:txXfrm>
    </dsp:sp>
    <dsp:sp modelId="{BC2F4223-8AE8-4543-80D7-6B68368C7051}">
      <dsp:nvSpPr>
        <dsp:cNvPr id="0" name=""/>
        <dsp:cNvSpPr/>
      </dsp:nvSpPr>
      <dsp:spPr>
        <a:xfrm>
          <a:off x="4783674" y="205037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4697491" y="3757676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191084" y="293328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Near market research </a:t>
          </a:r>
          <a:endParaRPr lang="en-US" sz="2400" kern="1200" dirty="0"/>
        </a:p>
      </dsp:txBody>
      <dsp:txXfrm>
        <a:off x="4233020" y="2975220"/>
        <a:ext cx="2615854" cy="775029"/>
      </dsp:txXfrm>
    </dsp:sp>
    <dsp:sp modelId="{CD7B2B97-2D73-114A-B190-10D1DFBBFD1B}">
      <dsp:nvSpPr>
        <dsp:cNvPr id="0" name=""/>
        <dsp:cNvSpPr/>
      </dsp:nvSpPr>
      <dsp:spPr>
        <a:xfrm>
          <a:off x="6154477" y="301520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099138" y="4702067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5561887" y="3898114"/>
          <a:ext cx="2699726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development</a:t>
          </a:r>
          <a:endParaRPr lang="en-US" sz="2400" kern="1200" dirty="0"/>
        </a:p>
      </dsp:txBody>
      <dsp:txXfrm>
        <a:off x="5603823" y="3940050"/>
        <a:ext cx="2615854" cy="775029"/>
      </dsp:txXfrm>
    </dsp:sp>
    <dsp:sp modelId="{2720E438-29A0-2240-9B53-8308AD151C5C}">
      <dsp:nvSpPr>
        <dsp:cNvPr id="0" name=""/>
        <dsp:cNvSpPr/>
      </dsp:nvSpPr>
      <dsp:spPr>
        <a:xfrm>
          <a:off x="7525279" y="3980029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6932689" y="4862943"/>
          <a:ext cx="2287974" cy="858901"/>
        </a:xfrm>
        <a:prstGeom prst="roundRect">
          <a:avLst>
            <a:gd name="adj" fmla="val 16670"/>
          </a:avLst>
        </a:prstGeom>
        <a:solidFill>
          <a:srgbClr val="BF0D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</a:t>
          </a:r>
          <a:endParaRPr lang="en-US" sz="2400" kern="1200" dirty="0"/>
        </a:p>
      </dsp:txBody>
      <dsp:txXfrm>
        <a:off x="6974625" y="4904879"/>
        <a:ext cx="2204102" cy="775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04691" y="74790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53077" y="3"/>
          <a:ext cx="2442424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89791" y="36717"/>
        <a:ext cx="2368996" cy="678528"/>
      </dsp:txXfrm>
    </dsp:sp>
    <dsp:sp modelId="{D803A0C5-D11E-C042-8A48-D97382FA7FE0}">
      <dsp:nvSpPr>
        <dsp:cNvPr id="0" name=""/>
        <dsp:cNvSpPr/>
      </dsp:nvSpPr>
      <dsp:spPr>
        <a:xfrm>
          <a:off x="1859993" y="11398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1829017" y="1579597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320687" y="886959"/>
          <a:ext cx="2197737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357401" y="923673"/>
        <a:ext cx="2124309" cy="678528"/>
      </dsp:txXfrm>
    </dsp:sp>
    <dsp:sp modelId="{BBAA83FE-2A7E-9940-A8C3-1762FDE4AD02}">
      <dsp:nvSpPr>
        <dsp:cNvPr id="0" name=""/>
        <dsp:cNvSpPr/>
      </dsp:nvSpPr>
      <dsp:spPr>
        <a:xfrm>
          <a:off x="2956692" y="95867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014363" y="2437381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2539730" y="1731654"/>
          <a:ext cx="2239290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</a:t>
          </a:r>
          <a:endParaRPr lang="en-US" sz="2400" kern="1200" dirty="0"/>
        </a:p>
      </dsp:txBody>
      <dsp:txXfrm>
        <a:off x="2576444" y="1768368"/>
        <a:ext cx="2165862" cy="678528"/>
      </dsp:txXfrm>
    </dsp:sp>
    <dsp:sp modelId="{AC1A0EBD-F8A6-6B41-A1B0-951C0D83D7B4}">
      <dsp:nvSpPr>
        <dsp:cNvPr id="0" name=""/>
        <dsp:cNvSpPr/>
      </dsp:nvSpPr>
      <dsp:spPr>
        <a:xfrm>
          <a:off x="4196512" y="1803370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11B6A-EC6E-2643-B277-EF09552D8D87}">
      <dsp:nvSpPr>
        <dsp:cNvPr id="0" name=""/>
        <dsp:cNvSpPr/>
      </dsp:nvSpPr>
      <dsp:spPr>
        <a:xfrm rot="5400000">
          <a:off x="4199219" y="3298094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17E05-4AFE-7F46-8992-0BB173235C2E}">
      <dsp:nvSpPr>
        <dsp:cNvPr id="0" name=""/>
        <dsp:cNvSpPr/>
      </dsp:nvSpPr>
      <dsp:spPr>
        <a:xfrm>
          <a:off x="3758773" y="2576349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3795487" y="2613063"/>
        <a:ext cx="2284333" cy="678528"/>
      </dsp:txXfrm>
    </dsp:sp>
    <dsp:sp modelId="{BC2F4223-8AE8-4543-80D7-6B68368C7051}">
      <dsp:nvSpPr>
        <dsp:cNvPr id="0" name=""/>
        <dsp:cNvSpPr/>
      </dsp:nvSpPr>
      <dsp:spPr>
        <a:xfrm>
          <a:off x="5474790" y="2648065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3E596-531F-0B42-9589-3B6F3C3EEE04}">
      <dsp:nvSpPr>
        <dsp:cNvPr id="0" name=""/>
        <dsp:cNvSpPr/>
      </dsp:nvSpPr>
      <dsp:spPr>
        <a:xfrm rot="5400000">
          <a:off x="5510580" y="4142789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4DC954-D5B6-8340-8A95-E343EBD49F4F}">
      <dsp:nvSpPr>
        <dsp:cNvPr id="0" name=""/>
        <dsp:cNvSpPr/>
      </dsp:nvSpPr>
      <dsp:spPr>
        <a:xfrm>
          <a:off x="4879187" y="3395177"/>
          <a:ext cx="2542396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production </a:t>
          </a:r>
          <a:endParaRPr lang="en-US" sz="2400" kern="1200" dirty="0"/>
        </a:p>
      </dsp:txBody>
      <dsp:txXfrm>
        <a:off x="4915901" y="3431891"/>
        <a:ext cx="2468968" cy="678528"/>
      </dsp:txXfrm>
    </dsp:sp>
    <dsp:sp modelId="{CD7B2B97-2D73-114A-B190-10D1DFBBFD1B}">
      <dsp:nvSpPr>
        <dsp:cNvPr id="0" name=""/>
        <dsp:cNvSpPr/>
      </dsp:nvSpPr>
      <dsp:spPr>
        <a:xfrm>
          <a:off x="6786151" y="3492761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6725373" y="4996380"/>
          <a:ext cx="638152" cy="726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6133928" y="4280877"/>
          <a:ext cx="2357761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6170642" y="4317591"/>
        <a:ext cx="2284333" cy="678528"/>
      </dsp:txXfrm>
    </dsp:sp>
    <dsp:sp modelId="{2720E438-29A0-2240-9B53-8308AD151C5C}">
      <dsp:nvSpPr>
        <dsp:cNvPr id="0" name=""/>
        <dsp:cNvSpPr/>
      </dsp:nvSpPr>
      <dsp:spPr>
        <a:xfrm>
          <a:off x="7912876" y="4337456"/>
          <a:ext cx="781324" cy="607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7415902" y="5110435"/>
          <a:ext cx="2388453" cy="751956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7452616" y="5147149"/>
        <a:ext cx="2315025" cy="678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A44F3-4788-E749-9B65-CABEDA4A8E8B}">
      <dsp:nvSpPr>
        <dsp:cNvPr id="0" name=""/>
        <dsp:cNvSpPr/>
      </dsp:nvSpPr>
      <dsp:spPr>
        <a:xfrm rot="5400000">
          <a:off x="679309" y="1133340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C736A-7814-4F45-BE09-60D3745253AF}">
      <dsp:nvSpPr>
        <dsp:cNvPr id="0" name=""/>
        <dsp:cNvSpPr/>
      </dsp:nvSpPr>
      <dsp:spPr>
        <a:xfrm>
          <a:off x="342710" y="132824"/>
          <a:ext cx="3267380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Clarification of CHALLENGE</a:t>
          </a:r>
          <a:endParaRPr lang="en-US" sz="2400" kern="1200" dirty="0"/>
        </a:p>
      </dsp:txBody>
      <dsp:txXfrm>
        <a:off x="391825" y="181939"/>
        <a:ext cx="3169150" cy="907708"/>
      </dsp:txXfrm>
    </dsp:sp>
    <dsp:sp modelId="{D803A0C5-D11E-C042-8A48-D97382FA7FE0}">
      <dsp:nvSpPr>
        <dsp:cNvPr id="0" name=""/>
        <dsp:cNvSpPr/>
      </dsp:nvSpPr>
      <dsp:spPr>
        <a:xfrm>
          <a:off x="2358602" y="285297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4F18-25BA-BA4F-B694-3D3F3E2A7B45}">
      <dsp:nvSpPr>
        <dsp:cNvPr id="0" name=""/>
        <dsp:cNvSpPr/>
      </dsp:nvSpPr>
      <dsp:spPr>
        <a:xfrm rot="5400000">
          <a:off x="2317165" y="2245942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000DB2-0341-6D4F-8263-56E0D7E4D9C8}">
      <dsp:nvSpPr>
        <dsp:cNvPr id="0" name=""/>
        <dsp:cNvSpPr/>
      </dsp:nvSpPr>
      <dsp:spPr>
        <a:xfrm>
          <a:off x="1637140" y="1319358"/>
          <a:ext cx="2940047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Contextual understanding</a:t>
          </a:r>
          <a:endParaRPr lang="en-US" sz="2400" kern="1200" dirty="0"/>
        </a:p>
      </dsp:txBody>
      <dsp:txXfrm>
        <a:off x="1686255" y="1368473"/>
        <a:ext cx="2841817" cy="907708"/>
      </dsp:txXfrm>
    </dsp:sp>
    <dsp:sp modelId="{BBAA83FE-2A7E-9940-A8C3-1762FDE4AD02}">
      <dsp:nvSpPr>
        <dsp:cNvPr id="0" name=""/>
        <dsp:cNvSpPr/>
      </dsp:nvSpPr>
      <dsp:spPr>
        <a:xfrm>
          <a:off x="3825724" y="1415297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0488-3700-E444-BF2B-E85BD642DCC5}">
      <dsp:nvSpPr>
        <dsp:cNvPr id="0" name=""/>
        <dsp:cNvSpPr/>
      </dsp:nvSpPr>
      <dsp:spPr>
        <a:xfrm rot="5400000">
          <a:off x="3902874" y="3393452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solidFill>
            <a:srgbClr val="51534A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0584B-A627-F34C-B04F-B122BB5A7746}">
      <dsp:nvSpPr>
        <dsp:cNvPr id="0" name=""/>
        <dsp:cNvSpPr/>
      </dsp:nvSpPr>
      <dsp:spPr>
        <a:xfrm>
          <a:off x="3267928" y="2449358"/>
          <a:ext cx="2995635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Research about implementation</a:t>
          </a:r>
          <a:endParaRPr lang="en-US" sz="2400" kern="1200" dirty="0"/>
        </a:p>
      </dsp:txBody>
      <dsp:txXfrm>
        <a:off x="3317043" y="2498473"/>
        <a:ext cx="2897405" cy="907708"/>
      </dsp:txXfrm>
    </dsp:sp>
    <dsp:sp modelId="{AC1A0EBD-F8A6-6B41-A1B0-951C0D83D7B4}">
      <dsp:nvSpPr>
        <dsp:cNvPr id="0" name=""/>
        <dsp:cNvSpPr/>
      </dsp:nvSpPr>
      <dsp:spPr>
        <a:xfrm>
          <a:off x="5484306" y="2545298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38EB8-D312-3544-A067-9A76A41BE279}">
      <dsp:nvSpPr>
        <dsp:cNvPr id="0" name=""/>
        <dsp:cNvSpPr/>
      </dsp:nvSpPr>
      <dsp:spPr>
        <a:xfrm rot="5400000">
          <a:off x="5605742" y="4556781"/>
          <a:ext cx="853695" cy="971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51534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ACFB92-87B6-0C45-9B0E-D3982F0FF3FD}">
      <dsp:nvSpPr>
        <dsp:cNvPr id="0" name=""/>
        <dsp:cNvSpPr/>
      </dsp:nvSpPr>
      <dsp:spPr>
        <a:xfrm>
          <a:off x="4814530" y="3599608"/>
          <a:ext cx="3154121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Implementation</a:t>
          </a:r>
          <a:endParaRPr lang="en-US" sz="2400" kern="1200" dirty="0"/>
        </a:p>
      </dsp:txBody>
      <dsp:txXfrm>
        <a:off x="4863645" y="3648723"/>
        <a:ext cx="3055891" cy="907708"/>
      </dsp:txXfrm>
    </dsp:sp>
    <dsp:sp modelId="{2720E438-29A0-2240-9B53-8308AD151C5C}">
      <dsp:nvSpPr>
        <dsp:cNvPr id="0" name=""/>
        <dsp:cNvSpPr/>
      </dsp:nvSpPr>
      <dsp:spPr>
        <a:xfrm>
          <a:off x="7194337" y="3675298"/>
          <a:ext cx="1045224" cy="813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24D54-0FE3-2E41-9A33-544B927F2B6A}">
      <dsp:nvSpPr>
        <dsp:cNvPr id="0" name=""/>
        <dsp:cNvSpPr/>
      </dsp:nvSpPr>
      <dsp:spPr>
        <a:xfrm>
          <a:off x="6529505" y="4709359"/>
          <a:ext cx="2537150" cy="1005938"/>
        </a:xfrm>
        <a:prstGeom prst="roundRect">
          <a:avLst>
            <a:gd name="adj" fmla="val 16670"/>
          </a:avLst>
        </a:prstGeom>
        <a:solidFill>
          <a:srgbClr val="00B1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Adoption of SOLUTION</a:t>
          </a:r>
          <a:endParaRPr lang="en-US" sz="2400" kern="1200" dirty="0"/>
        </a:p>
      </dsp:txBody>
      <dsp:txXfrm>
        <a:off x="6578620" y="4758474"/>
        <a:ext cx="2438920" cy="90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D3CA5AA-A9DA-3E48-8217-BAEFCB2115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0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4375" y="0"/>
            <a:ext cx="4438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5638" y="531813"/>
            <a:ext cx="3844925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4375" y="6742113"/>
            <a:ext cx="4438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200DCF3-BDA2-4748-85EF-9E48B297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9EB5-A713-4843-B16F-18135BF37E1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Osteoporosis is estimated to affect 200 million women worldwide - approximately one-tenth of women aged 60, one-fifth of women aged 70, two-fifths of women aged 80 and two-thirds of women aged 90.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Osteoporosis takes a huge personal and economic toll.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UK: In 2010 approximately 536,000 new fragility fractures each year; number of people aged </a:t>
            </a:r>
            <a:r>
              <a:rPr lang="en-GB" b="1" dirty="0" smtClean="0"/>
              <a:t>50</a:t>
            </a:r>
            <a:r>
              <a:rPr lang="en-GB" dirty="0" smtClean="0"/>
              <a:t>+ with osteoporosis, approximately 3.21 million; economic burden of new and prior fractures £ 3,496 (€ 5,408) million each year; by 2025 burden will increase by 24 % to £ 5,465 (€ 6,723) million (254).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0DCF3-BDA2-4748-85EF-9E48B297737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2E727F-E776-AA45-8413-C0A8ADB984C5}" type="slidenum">
              <a:rPr lang="en-GB" sz="1300">
                <a:latin typeface="Times New Roman" charset="0"/>
              </a:rPr>
              <a:pPr/>
              <a:t>20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0388" y="236538"/>
            <a:ext cx="3844925" cy="2662237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436563" y="3117850"/>
            <a:ext cx="9361487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A95188-B79E-5640-BC27-1F53F44B2580}" type="slidenum">
              <a:rPr lang="en-GB" sz="1300">
                <a:latin typeface="Times New Roman" charset="0"/>
              </a:rPr>
              <a:pPr/>
              <a:t>21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04F5D-9D9B-9543-B589-E84E86FF4602}" type="slidenum">
              <a:rPr lang="en-GB" sz="1300">
                <a:latin typeface="Times New Roman" charset="0"/>
              </a:rPr>
              <a:pPr/>
              <a:t>22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4F7815-874E-9A4B-8DA4-4177819BC70D}" type="slidenum">
              <a:rPr lang="en-GB" sz="1300">
                <a:latin typeface="Times New Roman" charset="0"/>
              </a:rPr>
              <a:pPr/>
              <a:t>24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880D5C-49FD-F04E-AEA1-91323E5E2AE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557D62-9F49-5A46-BBBC-65DDD87115C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A26C3BB-5AB1-D84D-A3DF-AFCFD61EC297}" type="slidenum">
              <a:rPr lang="en-GB" sz="1200" smtClean="0">
                <a:latin typeface="Times New Roman" charset="0"/>
              </a:rPr>
              <a:pPr>
                <a:defRPr/>
              </a:pPr>
              <a:t>27</a:t>
            </a:fld>
            <a:endParaRPr lang="en-GB" sz="120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F31E1-FF63-9143-912B-BC02BFC312F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B7DD-7AD1-E041-8C9A-5155D39049D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8AFC6-5BD4-324E-92E2-71710505BD4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60F96-7B56-9242-8D12-1936F8B5FAB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F12A90-3FB2-3846-B41E-BF692EDD3125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D106D-41C2-A842-91D3-CE3F74CFA36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3413" y="165100"/>
            <a:ext cx="3844925" cy="2662238"/>
          </a:xfrm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xfrm>
            <a:off x="436563" y="2828925"/>
            <a:ext cx="9361487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4C84F0-E258-924F-8AC7-0403F9B5CB25}" type="slidenum">
              <a:rPr lang="en-GB" sz="1300">
                <a:latin typeface="Times New Roman" charset="0"/>
              </a:rPr>
              <a:pPr/>
              <a:t>33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3751B-3781-A943-9836-F85D1FD46557}" type="slidenum">
              <a:rPr lang="en-GB" sz="1300">
                <a:latin typeface="Times New Roman" charset="0"/>
              </a:rPr>
              <a:pPr/>
              <a:t>34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00388" y="165100"/>
            <a:ext cx="3844925" cy="2662238"/>
          </a:xfrm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xfrm>
            <a:off x="725488" y="3044825"/>
            <a:ext cx="8928100" cy="3522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C1DBB-92A2-5640-A9CE-970E88131ABE}" type="slidenum">
              <a:rPr lang="en-GB" sz="1300">
                <a:latin typeface="Times New Roman" charset="0"/>
              </a:rPr>
              <a:pPr/>
              <a:t>36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37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780E70-4DA4-E546-AE55-D9EEDCF728F4}" type="slidenum">
              <a:rPr lang="en-GB" sz="1300">
                <a:latin typeface="Times New Roman" charset="0"/>
              </a:rPr>
              <a:pPr/>
              <a:t>38</a:t>
            </a:fld>
            <a:endParaRPr lang="en-GB" sz="13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39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23450-5034-FF49-849F-B649857A40E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6E9CC6-2C6D-B34E-8712-8813541E020C}" type="slidenum">
              <a:rPr lang="en-GB" sz="1300">
                <a:latin typeface="Times New Roman" charset="0"/>
              </a:rPr>
              <a:pPr/>
              <a:t>42</a:t>
            </a:fld>
            <a:endParaRPr lang="en-GB" sz="13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43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21CD19-330E-AF4D-9529-C9970C309874}" type="slidenum">
              <a:rPr lang="en-GB" sz="1300">
                <a:latin typeface="Times New Roman" charset="0"/>
              </a:rPr>
              <a:pPr/>
              <a:t>44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269FC-A0BC-3D4B-A728-6AC58E464752}" type="slidenum">
              <a:rPr lang="en-GB" sz="1300">
                <a:latin typeface="Times New Roman" charset="0"/>
              </a:rPr>
              <a:pPr/>
              <a:t>46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8845C-FE06-B54C-B286-9F607072491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34E90-34A2-BF4F-B606-0AFF69795184}" type="slidenum">
              <a:rPr lang="en-GB" sz="1300">
                <a:latin typeface="Times New Roman" charset="0"/>
              </a:rPr>
              <a:pPr/>
              <a:t>48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2BC69-55F1-1C44-B0BC-9D09FF90DE58}" type="slidenum">
              <a:rPr lang="en-GB" sz="1300">
                <a:latin typeface="Times New Roman" charset="0"/>
              </a:rPr>
              <a:pPr/>
              <a:t>49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A0F63E-0F22-3149-B090-EEC26173EEAC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69A4F2-A9E6-094D-8A1F-5D97308FB1F8}" type="slidenum">
              <a:rPr lang="en-GB" sz="1300">
                <a:latin typeface="Times New Roman" charset="0"/>
              </a:rPr>
              <a:pPr/>
              <a:t>51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B053A-96C6-3941-9E7A-53DDE0DF189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02734-43DC-B046-8BDB-ABC826E59341}" type="slidenum">
              <a:rPr lang="en-GB" sz="1300">
                <a:latin typeface="Times New Roman" charset="0"/>
              </a:rPr>
              <a:pPr/>
              <a:t>52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4D9794-AC7F-604C-B241-5F9EBC8516F3}" type="slidenum">
              <a:rPr lang="en-GB" sz="1300">
                <a:latin typeface="Times New Roman" charset="0"/>
              </a:rPr>
              <a:pPr/>
              <a:t>53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C71168-7B1D-7B4E-A87B-64E7A8DAFD77}" type="slidenum">
              <a:rPr lang="en-GB" sz="1300">
                <a:latin typeface="Times New Roman" charset="0"/>
              </a:rPr>
              <a:pPr/>
              <a:t>54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4DC1B-E024-D34C-94F5-BABC80555FC4}" type="slidenum">
              <a:rPr lang="en-GB" sz="1300">
                <a:latin typeface="Times New Roman" charset="0"/>
              </a:rPr>
              <a:pPr/>
              <a:t>55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56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4088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954A2B-D37F-EF4C-BA4C-A468FD79F2E6}" type="slidenum">
              <a:rPr lang="en-GB" sz="1300">
                <a:latin typeface="Times New Roman" charset="0"/>
              </a:rPr>
              <a:pPr/>
              <a:t>57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56EEFF-6087-EF4D-8B2E-6F0C700E02DF}" type="slidenum">
              <a:rPr lang="en-GB" sz="1300">
                <a:latin typeface="Times New Roman" charset="0"/>
              </a:rPr>
              <a:pPr/>
              <a:t>58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D93BBE-A47F-384E-8652-682AFFFADE2F}" type="slidenum">
              <a:rPr lang="en-GB" sz="1300">
                <a:latin typeface="Times New Roman" charset="0"/>
              </a:rPr>
              <a:pPr/>
              <a:t>59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731B1D-FF1B-0547-AE48-44788D010887}" type="slidenum">
              <a:rPr lang="en-GB" sz="1300">
                <a:latin typeface="Times New Roman" charset="0"/>
              </a:rPr>
              <a:pPr/>
              <a:t>60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4B8F9F-4BA4-B042-8A10-44830EA916C3}" type="slidenum">
              <a:rPr lang="en-GB" sz="1300">
                <a:latin typeface="Times New Roman" charset="0"/>
              </a:rPr>
              <a:pPr/>
              <a:t>61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CDB752-B04C-284E-997C-E601234071C7}" type="slidenum">
              <a:rPr lang="en-GB" sz="1300">
                <a:latin typeface="Times New Roman" charset="0"/>
              </a:rPr>
              <a:pPr/>
              <a:t>5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59EB5-A713-4843-B16F-18135BF37E19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7FF70F-EEC3-0442-9FA8-E92A61B6AC7D}" type="slidenum">
              <a:rPr lang="en-GB" sz="1300">
                <a:latin typeface="Times New Roman" charset="0"/>
              </a:rPr>
              <a:pPr/>
              <a:t>6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26CBC6-7628-6C4B-BEDF-78C085963D1B}" type="slidenum">
              <a:rPr lang="en-GB" sz="1300">
                <a:latin typeface="Times New Roman" charset="0"/>
              </a:rPr>
              <a:pPr/>
              <a:t>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0DCF3-BDA2-4748-85EF-9E48B297737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60F60F-160A-5D43-B70B-6B63CCD40C1A}" type="slidenum">
              <a:rPr lang="en-GB" sz="1300">
                <a:latin typeface="Times New Roman" charset="0"/>
              </a:rPr>
              <a:pPr/>
              <a:t>17</a:t>
            </a:fld>
            <a:endParaRPr lang="en-GB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943600"/>
            <a:ext cx="6934200" cy="5127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0" y="5257800"/>
            <a:ext cx="8420100" cy="533400"/>
          </a:xfrm>
        </p:spPr>
        <p:txBody>
          <a:bodyPr lIns="9144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75448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witter-profi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092825"/>
            <a:ext cx="7239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5" name="Shape 41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E31F8B8-C627-C544-A755-9F4F9589D1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4555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4732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493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20788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20788"/>
            <a:ext cx="4495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4280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8386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4376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0661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402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304800"/>
            <a:ext cx="2286000" cy="5716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705600" cy="5716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8331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88640"/>
            <a:ext cx="9112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981075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2" name="Line 25"/>
          <p:cNvSpPr>
            <a:spLocks noChangeShapeType="1"/>
          </p:cNvSpPr>
          <p:nvPr userDrawn="1"/>
        </p:nvSpPr>
        <p:spPr bwMode="auto">
          <a:xfrm>
            <a:off x="0" y="-1702215"/>
            <a:ext cx="9906000" cy="0"/>
          </a:xfrm>
          <a:prstGeom prst="line">
            <a:avLst/>
          </a:prstGeom>
          <a:noFill/>
          <a:ln w="6350">
            <a:solidFill>
              <a:srgbClr val="D508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128464" y="6381328"/>
            <a:ext cx="64807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fld id="{5CC853A3-50C7-F74C-AA86-9D6F7B208230}" type="slidenum">
              <a:rPr lang="en-GB">
                <a:solidFill>
                  <a:srgbClr val="BF0D3E"/>
                </a:solidFill>
              </a:rPr>
              <a:pPr/>
              <a:t>‹#›</a:t>
            </a:fld>
            <a:endParaRPr lang="en-GB" dirty="0">
              <a:solidFill>
                <a:srgbClr val="BF0D3E"/>
              </a:solidFill>
            </a:endParaRPr>
          </a:p>
        </p:txBody>
      </p:sp>
      <p:pic>
        <p:nvPicPr>
          <p:cNvPr id="2" name="Picture 1" descr="*HK logo RGBsocial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48" y="6093296"/>
            <a:ext cx="920552" cy="920552"/>
          </a:xfrm>
          <a:prstGeom prst="rect">
            <a:avLst/>
          </a:prstGeom>
        </p:spPr>
      </p:pic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3152800" y="6453336"/>
            <a:ext cx="6048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dirty="0" smtClean="0">
                <a:solidFill>
                  <a:srgbClr val="BF0D3E"/>
                </a:solidFill>
              </a:rPr>
              <a:t>AESIS</a:t>
            </a:r>
            <a:r>
              <a:rPr lang="en-GB" baseline="0" dirty="0" smtClean="0">
                <a:solidFill>
                  <a:srgbClr val="BF0D3E"/>
                </a:solidFill>
              </a:rPr>
              <a:t> Oslo 2019</a:t>
            </a:r>
            <a:r>
              <a:rPr lang="en-GB" dirty="0" smtClean="0">
                <a:solidFill>
                  <a:srgbClr val="BF0D3E"/>
                </a:solidFill>
              </a:rPr>
              <a:t> </a:t>
            </a:r>
            <a:r>
              <a:rPr lang="en-GB" baseline="0" dirty="0" smtClean="0">
                <a:solidFill>
                  <a:srgbClr val="BF0D3E"/>
                </a:solidFill>
              </a:rPr>
              <a:t> </a:t>
            </a:r>
            <a:r>
              <a:rPr lang="en-GB" dirty="0" smtClean="0">
                <a:solidFill>
                  <a:srgbClr val="BF0D3E"/>
                </a:solidFill>
              </a:rPr>
              <a:t> © Prof MA Smith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12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BF0D3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D5080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B1B9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1B9"/>
        </a:buClr>
        <a:buSzPct val="75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638550" y="0"/>
            <a:ext cx="6281738" cy="118110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6147" name="Tekstvak 1"/>
          <p:cNvSpPr txBox="1">
            <a:spLocks/>
          </p:cNvSpPr>
          <p:nvPr/>
        </p:nvSpPr>
        <p:spPr bwMode="auto">
          <a:xfrm>
            <a:off x="3800475" y="115888"/>
            <a:ext cx="6105525" cy="584776"/>
          </a:xfrm>
          <a:prstGeom prst="rect">
            <a:avLst/>
          </a:prstGeom>
          <a:solidFill>
            <a:srgbClr val="F7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solidFill>
                  <a:srgbClr val="820000"/>
                </a:solidFill>
                <a:latin typeface="Arial"/>
              </a:rPr>
              <a:t>Integrating societal impact in a research strategy</a:t>
            </a:r>
          </a:p>
          <a:p>
            <a:pPr algn="r"/>
            <a:r>
              <a:rPr lang="en-US" sz="1600" dirty="0" smtClean="0">
                <a:latin typeface="Arial"/>
              </a:rPr>
              <a:t>28 </a:t>
            </a:r>
            <a:r>
              <a:rPr lang="en-US" sz="1600" dirty="0">
                <a:latin typeface="Arial"/>
              </a:rPr>
              <a:t>November – </a:t>
            </a:r>
            <a:r>
              <a:rPr lang="en-US" sz="1600" dirty="0" smtClean="0">
                <a:latin typeface="Arial"/>
              </a:rPr>
              <a:t>30 November 2019, Oslo </a:t>
            </a:r>
            <a:endParaRPr lang="en-US" sz="1600" dirty="0">
              <a:latin typeface="Arial"/>
            </a:endParaRPr>
          </a:p>
        </p:txBody>
      </p:sp>
      <p:sp>
        <p:nvSpPr>
          <p:cNvPr id="6148" name="Tekstvak 13"/>
          <p:cNvSpPr txBox="1">
            <a:spLocks noChangeArrowheads="1"/>
          </p:cNvSpPr>
          <p:nvPr/>
        </p:nvSpPr>
        <p:spPr bwMode="auto">
          <a:xfrm>
            <a:off x="120650" y="2224088"/>
            <a:ext cx="95646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nl-NL">
              <a:solidFill>
                <a:srgbClr val="820000"/>
              </a:solidFill>
              <a:latin typeface="Garamond" charset="0"/>
            </a:endParaRPr>
          </a:p>
          <a:p>
            <a:endParaRPr lang="en-GB" sz="3200" b="1">
              <a:latin typeface="Garamond" charset="0"/>
            </a:endParaRPr>
          </a:p>
        </p:txBody>
      </p:sp>
      <p:pic>
        <p:nvPicPr>
          <p:cNvPr id="6149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0" b="74431"/>
          <a:stretch>
            <a:fillRect/>
          </a:stretch>
        </p:blipFill>
        <p:spPr bwMode="auto">
          <a:xfrm>
            <a:off x="0" y="0"/>
            <a:ext cx="4902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kstvak 41"/>
          <p:cNvSpPr txBox="1">
            <a:spLocks noChangeArrowheads="1"/>
          </p:cNvSpPr>
          <p:nvPr/>
        </p:nvSpPr>
        <p:spPr bwMode="auto">
          <a:xfrm>
            <a:off x="0" y="984250"/>
            <a:ext cx="9915525" cy="666750"/>
          </a:xfrm>
          <a:prstGeom prst="rect">
            <a:avLst/>
          </a:prstGeom>
          <a:solidFill>
            <a:srgbClr val="82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3200" b="1">
              <a:solidFill>
                <a:schemeClr val="bg1"/>
              </a:solidFill>
              <a:latin typeface="Garamond" charset="0"/>
            </a:endParaRPr>
          </a:p>
        </p:txBody>
      </p:sp>
      <p:pic>
        <p:nvPicPr>
          <p:cNvPr id="6152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013176"/>
            <a:ext cx="2911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00" y="4509120"/>
            <a:ext cx="21429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4488" y="1556792"/>
            <a:ext cx="9288462" cy="37433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870000"/>
                </a:solidFill>
                <a:latin typeface="Arial" charset="0"/>
              </a:rPr>
              <a:t>Impact Oriented Research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r>
              <a:rPr lang="en-GB" sz="2800" dirty="0">
                <a:latin typeface="Arial" charset="0"/>
              </a:rPr>
              <a:t>Professor </a:t>
            </a:r>
            <a:r>
              <a:rPr lang="en-GB" sz="2800" dirty="0" smtClean="0">
                <a:latin typeface="Arial" charset="0"/>
              </a:rPr>
              <a:t>Mike </a:t>
            </a:r>
            <a:r>
              <a:rPr lang="en-GB" sz="2800" dirty="0">
                <a:latin typeface="Arial" charset="0"/>
              </a:rPr>
              <a:t>Smith 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dirty="0">
                <a:latin typeface="Arial" charset="0"/>
              </a:rPr>
              <a:t>Emeritus Professor of Medical Science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Managing Partner, Harper Keeley LLP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Chair, Medipex Ltd</a:t>
            </a:r>
          </a:p>
        </p:txBody>
      </p:sp>
      <p:pic>
        <p:nvPicPr>
          <p:cNvPr id="2" name="Picture 1" descr="Screen Shot 2018-10-24 at 09.04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5661248"/>
            <a:ext cx="1728191" cy="555490"/>
          </a:xfrm>
          <a:prstGeom prst="rect">
            <a:avLst/>
          </a:prstGeom>
        </p:spPr>
      </p:pic>
      <p:pic>
        <p:nvPicPr>
          <p:cNvPr id="4" name="Picture 3" descr="Oslomet logo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5229200"/>
            <a:ext cx="2016224" cy="13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5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404664"/>
            <a:ext cx="9432478" cy="5760640"/>
          </a:xfrm>
        </p:spPr>
        <p:txBody>
          <a:bodyPr/>
          <a:lstStyle/>
          <a:p>
            <a:r>
              <a:rPr lang="en-US" dirty="0" smtClean="0"/>
              <a:t>What is the challenge that needs to be resolved?</a:t>
            </a:r>
          </a:p>
          <a:p>
            <a:r>
              <a:rPr lang="en-US" dirty="0" smtClean="0"/>
              <a:t>How could this challenge be resolved?</a:t>
            </a:r>
          </a:p>
          <a:p>
            <a:r>
              <a:rPr lang="en-US" dirty="0" smtClean="0"/>
              <a:t>Is there new or emerging understanding, science, methodology or technology which indicates than </a:t>
            </a:r>
            <a:r>
              <a:rPr lang="en-US" i="1" dirty="0" smtClean="0"/>
              <a:t>now</a:t>
            </a:r>
            <a:r>
              <a:rPr lang="en-US" dirty="0" smtClean="0"/>
              <a:t> is the time ?</a:t>
            </a:r>
          </a:p>
          <a:p>
            <a:r>
              <a:rPr lang="en-US" dirty="0" smtClean="0"/>
              <a:t>Who else is interested; are they partners or competitors?</a:t>
            </a:r>
          </a:p>
          <a:p>
            <a:r>
              <a:rPr lang="en-US" dirty="0" smtClean="0"/>
              <a:t>What would success look like ? </a:t>
            </a:r>
            <a:r>
              <a:rPr lang="en-US" dirty="0"/>
              <a:t>E</a:t>
            </a:r>
            <a:r>
              <a:rPr lang="en-US" dirty="0" smtClean="0"/>
              <a:t>ssentially what parameters would you measure to demonstrate success (and show the impact)?</a:t>
            </a:r>
          </a:p>
          <a:p>
            <a:r>
              <a:rPr lang="en-US" dirty="0" smtClean="0"/>
              <a:t>If you identify a solution, do you need to undertake further work to ensure it is implemented and becomes widely adopted, to achieve maximum impact ? </a:t>
            </a:r>
          </a:p>
          <a:p>
            <a:r>
              <a:rPr lang="en-US" dirty="0" smtClean="0"/>
              <a:t>What is the end point and exit strategy?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53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085790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0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75794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 Arrow 4"/>
          <p:cNvSpPr/>
          <p:nvPr/>
        </p:nvSpPr>
        <p:spPr bwMode="auto">
          <a:xfrm rot="5400000">
            <a:off x="5565068" y="1880828"/>
            <a:ext cx="2232248" cy="2880320"/>
          </a:xfrm>
          <a:prstGeom prst="bentArrow">
            <a:avLst>
              <a:gd name="adj1" fmla="val 8367"/>
              <a:gd name="adj2" fmla="val 7652"/>
              <a:gd name="adj3" fmla="val 16391"/>
              <a:gd name="adj4" fmla="val 43750"/>
            </a:avLst>
          </a:prstGeom>
          <a:solidFill>
            <a:srgbClr val="BF0D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58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pic>
        <p:nvPicPr>
          <p:cNvPr id="3" name="Picture 2" descr="Slid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188640"/>
            <a:ext cx="4968552" cy="3097719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38398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 bwMode="auto">
          <a:xfrm rot="7599905">
            <a:off x="5321912" y="1255598"/>
            <a:ext cx="576064" cy="1927298"/>
          </a:xfrm>
          <a:prstGeom prst="leftBrace">
            <a:avLst>
              <a:gd name="adj1" fmla="val 62771"/>
              <a:gd name="adj2" fmla="val 50000"/>
            </a:avLst>
          </a:prstGeom>
          <a:noFill/>
          <a:ln w="63500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2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7176" y="2606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</a:t>
            </a:r>
            <a:r>
              <a:rPr lang="en-US" sz="2000" i="1" dirty="0" smtClean="0"/>
              <a:t>ee next slide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38086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05544"/>
              </p:ext>
            </p:extLst>
          </p:nvPr>
        </p:nvGraphicFramePr>
        <p:xfrm>
          <a:off x="344488" y="260648"/>
          <a:ext cx="929934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847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35038"/>
              </p:ext>
            </p:extLst>
          </p:nvPr>
        </p:nvGraphicFramePr>
        <p:xfrm>
          <a:off x="704526" y="5301208"/>
          <a:ext cx="9001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7"/>
                <a:gridCol w="1500167"/>
                <a:gridCol w="1500167"/>
                <a:gridCol w="1500167"/>
                <a:gridCol w="1500167"/>
                <a:gridCol w="1500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Basic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Applied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Prototype development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Near market research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development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Product production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of Death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920552" y="836712"/>
            <a:ext cx="0" cy="4248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10527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$€£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1280592" y="1124744"/>
            <a:ext cx="2250450" cy="996650"/>
          </a:xfrm>
          <a:custGeom>
            <a:avLst/>
            <a:gdLst>
              <a:gd name="connsiteX0" fmla="*/ 0 w 2250450"/>
              <a:gd name="connsiteY0" fmla="*/ 48225 h 996650"/>
              <a:gd name="connsiteX1" fmla="*/ 80373 w 2250450"/>
              <a:gd name="connsiteY1" fmla="*/ 32150 h 996650"/>
              <a:gd name="connsiteX2" fmla="*/ 128597 w 2250450"/>
              <a:gd name="connsiteY2" fmla="*/ 16075 h 996650"/>
              <a:gd name="connsiteX3" fmla="*/ 192896 w 2250450"/>
              <a:gd name="connsiteY3" fmla="*/ 0 h 996650"/>
              <a:gd name="connsiteX4" fmla="*/ 417941 w 2250450"/>
              <a:gd name="connsiteY4" fmla="*/ 16075 h 996650"/>
              <a:gd name="connsiteX5" fmla="*/ 803732 w 2250450"/>
              <a:gd name="connsiteY5" fmla="*/ 32150 h 996650"/>
              <a:gd name="connsiteX6" fmla="*/ 948404 w 2250450"/>
              <a:gd name="connsiteY6" fmla="*/ 128600 h 996650"/>
              <a:gd name="connsiteX7" fmla="*/ 1093076 w 2250450"/>
              <a:gd name="connsiteY7" fmla="*/ 160750 h 996650"/>
              <a:gd name="connsiteX8" fmla="*/ 1302046 w 2250450"/>
              <a:gd name="connsiteY8" fmla="*/ 192900 h 996650"/>
              <a:gd name="connsiteX9" fmla="*/ 1334196 w 2250450"/>
              <a:gd name="connsiteY9" fmla="*/ 225050 h 996650"/>
              <a:gd name="connsiteX10" fmla="*/ 1494942 w 2250450"/>
              <a:gd name="connsiteY10" fmla="*/ 385800 h 996650"/>
              <a:gd name="connsiteX11" fmla="*/ 1591390 w 2250450"/>
              <a:gd name="connsiteY11" fmla="*/ 417950 h 996650"/>
              <a:gd name="connsiteX12" fmla="*/ 1639614 w 2250450"/>
              <a:gd name="connsiteY12" fmla="*/ 466175 h 996650"/>
              <a:gd name="connsiteX13" fmla="*/ 1655688 w 2250450"/>
              <a:gd name="connsiteY13" fmla="*/ 514400 h 996650"/>
              <a:gd name="connsiteX14" fmla="*/ 1736062 w 2250450"/>
              <a:gd name="connsiteY14" fmla="*/ 594775 h 996650"/>
              <a:gd name="connsiteX15" fmla="*/ 1880733 w 2250450"/>
              <a:gd name="connsiteY15" fmla="*/ 610850 h 996650"/>
              <a:gd name="connsiteX16" fmla="*/ 1928957 w 2250450"/>
              <a:gd name="connsiteY16" fmla="*/ 691225 h 996650"/>
              <a:gd name="connsiteX17" fmla="*/ 2009331 w 2250450"/>
              <a:gd name="connsiteY17" fmla="*/ 755525 h 996650"/>
              <a:gd name="connsiteX18" fmla="*/ 2105779 w 2250450"/>
              <a:gd name="connsiteY18" fmla="*/ 835900 h 996650"/>
              <a:gd name="connsiteX19" fmla="*/ 2137928 w 2250450"/>
              <a:gd name="connsiteY19" fmla="*/ 884125 h 996650"/>
              <a:gd name="connsiteX20" fmla="*/ 2234376 w 2250450"/>
              <a:gd name="connsiteY20" fmla="*/ 964500 h 996650"/>
              <a:gd name="connsiteX21" fmla="*/ 2250450 w 2250450"/>
              <a:gd name="connsiteY21" fmla="*/ 996650 h 99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50450" h="996650">
                <a:moveTo>
                  <a:pt x="0" y="48225"/>
                </a:moveTo>
                <a:cubicBezTo>
                  <a:pt x="26791" y="42867"/>
                  <a:pt x="53867" y="38777"/>
                  <a:pt x="80373" y="32150"/>
                </a:cubicBezTo>
                <a:cubicBezTo>
                  <a:pt x="96811" y="28040"/>
                  <a:pt x="112305" y="20730"/>
                  <a:pt x="128597" y="16075"/>
                </a:cubicBezTo>
                <a:cubicBezTo>
                  <a:pt x="149840" y="10006"/>
                  <a:pt x="171463" y="5358"/>
                  <a:pt x="192896" y="0"/>
                </a:cubicBezTo>
                <a:lnTo>
                  <a:pt x="417941" y="16075"/>
                </a:lnTo>
                <a:cubicBezTo>
                  <a:pt x="546472" y="22840"/>
                  <a:pt x="676775" y="10990"/>
                  <a:pt x="803732" y="32150"/>
                </a:cubicBezTo>
                <a:cubicBezTo>
                  <a:pt x="900180" y="48225"/>
                  <a:pt x="876068" y="104487"/>
                  <a:pt x="948404" y="128600"/>
                </a:cubicBezTo>
                <a:cubicBezTo>
                  <a:pt x="1042256" y="159885"/>
                  <a:pt x="951623" y="132459"/>
                  <a:pt x="1093076" y="160750"/>
                </a:cubicBezTo>
                <a:cubicBezTo>
                  <a:pt x="1267093" y="195554"/>
                  <a:pt x="997826" y="159097"/>
                  <a:pt x="1302046" y="192900"/>
                </a:cubicBezTo>
                <a:cubicBezTo>
                  <a:pt x="1312763" y="203617"/>
                  <a:pt x="1325103" y="212925"/>
                  <a:pt x="1334196" y="225050"/>
                </a:cubicBezTo>
                <a:cubicBezTo>
                  <a:pt x="1391350" y="301257"/>
                  <a:pt x="1394921" y="352459"/>
                  <a:pt x="1494942" y="385800"/>
                </a:cubicBezTo>
                <a:lnTo>
                  <a:pt x="1591390" y="417950"/>
                </a:lnTo>
                <a:cubicBezTo>
                  <a:pt x="1607465" y="434025"/>
                  <a:pt x="1627004" y="447260"/>
                  <a:pt x="1639614" y="466175"/>
                </a:cubicBezTo>
                <a:cubicBezTo>
                  <a:pt x="1649013" y="480274"/>
                  <a:pt x="1648110" y="499244"/>
                  <a:pt x="1655688" y="514400"/>
                </a:cubicBezTo>
                <a:cubicBezTo>
                  <a:pt x="1670997" y="545018"/>
                  <a:pt x="1699320" y="585589"/>
                  <a:pt x="1736062" y="594775"/>
                </a:cubicBezTo>
                <a:cubicBezTo>
                  <a:pt x="1783134" y="606543"/>
                  <a:pt x="1832509" y="605492"/>
                  <a:pt x="1880733" y="610850"/>
                </a:cubicBezTo>
                <a:cubicBezTo>
                  <a:pt x="1962194" y="692311"/>
                  <a:pt x="1866355" y="586887"/>
                  <a:pt x="1928957" y="691225"/>
                </a:cubicBezTo>
                <a:cubicBezTo>
                  <a:pt x="1947663" y="722402"/>
                  <a:pt x="1983049" y="733623"/>
                  <a:pt x="2009331" y="755525"/>
                </a:cubicBezTo>
                <a:cubicBezTo>
                  <a:pt x="2133101" y="858668"/>
                  <a:pt x="1986048" y="756078"/>
                  <a:pt x="2105779" y="835900"/>
                </a:cubicBezTo>
                <a:cubicBezTo>
                  <a:pt x="2116495" y="851975"/>
                  <a:pt x="2124267" y="870464"/>
                  <a:pt x="2137928" y="884125"/>
                </a:cubicBezTo>
                <a:cubicBezTo>
                  <a:pt x="2181340" y="927539"/>
                  <a:pt x="2201956" y="921272"/>
                  <a:pt x="2234376" y="964500"/>
                </a:cubicBezTo>
                <a:cubicBezTo>
                  <a:pt x="2241565" y="974085"/>
                  <a:pt x="2245092" y="985933"/>
                  <a:pt x="2250450" y="99665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640465"/>
              </p:ext>
            </p:extLst>
          </p:nvPr>
        </p:nvGraphicFramePr>
        <p:xfrm>
          <a:off x="-375592" y="-171400"/>
          <a:ext cx="1094521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720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4608" y="3501008"/>
            <a:ext cx="8217867" cy="2352105"/>
          </a:xfrm>
          <a:prstGeom prst="rect">
            <a:avLst/>
          </a:prstGeom>
          <a:solidFill>
            <a:srgbClr val="00B1B9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3861048"/>
            <a:ext cx="8420100" cy="1614241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1: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Research, Development and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Implementation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Non-invasive 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one mineral measurement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and the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development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of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bone </a:t>
            </a:r>
            <a:r>
              <a:rPr lang="en-GB" i="1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canners 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osteoporosis</a:t>
            </a:r>
            <a:endParaRPr lang="en-GB" sz="28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9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Dowager’s hump</a:t>
            </a:r>
            <a:endParaRPr lang="en-US" dirty="0"/>
          </a:p>
        </p:txBody>
      </p:sp>
      <p:pic>
        <p:nvPicPr>
          <p:cNvPr id="6" name="Picture 5" descr="curved_spine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764704"/>
            <a:ext cx="3600400" cy="5373732"/>
          </a:xfrm>
          <a:prstGeom prst="rect">
            <a:avLst/>
          </a:prstGeom>
        </p:spPr>
      </p:pic>
      <p:pic>
        <p:nvPicPr>
          <p:cNvPr id="7" name="Picture 6" descr="Screen Shot 2018-10-24 at 11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764704"/>
            <a:ext cx="38672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7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Osteoporosis - Incidence and </a:t>
            </a:r>
            <a:r>
              <a:rPr lang="en-GB" dirty="0" smtClean="0"/>
              <a:t>burden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836712"/>
            <a:ext cx="9432478" cy="4944963"/>
          </a:xfrm>
        </p:spPr>
        <p:txBody>
          <a:bodyPr/>
          <a:lstStyle/>
          <a:p>
            <a:r>
              <a:rPr lang="en-GB" dirty="0" smtClean="0"/>
              <a:t>Osteoporosis affects ~75 </a:t>
            </a:r>
            <a:r>
              <a:rPr lang="en-GB" dirty="0"/>
              <a:t>million people in Europe, USA &amp;</a:t>
            </a:r>
            <a:r>
              <a:rPr lang="en-GB" dirty="0" smtClean="0"/>
              <a:t> </a:t>
            </a:r>
            <a:r>
              <a:rPr lang="en-GB" dirty="0"/>
              <a:t>Japan.</a:t>
            </a:r>
          </a:p>
          <a:p>
            <a:r>
              <a:rPr lang="en-GB" dirty="0"/>
              <a:t>Worldwide, 1 in 3 women over age 50 will experience osteoporotic fractures, as will 1 in 5 men aged over 50.</a:t>
            </a:r>
          </a:p>
          <a:p>
            <a:r>
              <a:rPr lang="en-GB" dirty="0" smtClean="0"/>
              <a:t>In </a:t>
            </a:r>
            <a:r>
              <a:rPr lang="en-GB" dirty="0"/>
              <a:t>Europe, </a:t>
            </a:r>
            <a:r>
              <a:rPr lang="en-GB" dirty="0" smtClean="0"/>
              <a:t>disability </a:t>
            </a:r>
            <a:r>
              <a:rPr lang="en-GB" dirty="0"/>
              <a:t>due to osteoporosis is greater </a:t>
            </a:r>
            <a:r>
              <a:rPr lang="en-GB" dirty="0" smtClean="0"/>
              <a:t>than most cancers </a:t>
            </a:r>
            <a:r>
              <a:rPr lang="en-GB" dirty="0"/>
              <a:t>and is comparable or greater than </a:t>
            </a:r>
            <a:r>
              <a:rPr lang="en-GB" dirty="0" smtClean="0"/>
              <a:t>rheumatoid </a:t>
            </a:r>
            <a:r>
              <a:rPr lang="en-GB" dirty="0"/>
              <a:t>arthritis, asthma and high blood pressure related heart disease.</a:t>
            </a:r>
          </a:p>
          <a:p>
            <a:r>
              <a:rPr lang="en-GB" dirty="0"/>
              <a:t>In women over 45 years of age, osteoporosis accounts for more days spent in hospital than many other diseases, including diabetes, myocardial infarction and breast cancer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10% loss of bone mass in the vertebrae can double the risk of vertebral fractures, and similarly, a 10% loss of bone mass in the hip can result in a 2.5 times greater risk of hip fracture .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4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776" y="0"/>
            <a:ext cx="6969224" cy="981075"/>
          </a:xfrm>
        </p:spPr>
        <p:txBody>
          <a:bodyPr/>
          <a:lstStyle/>
          <a:p>
            <a:pPr algn="ctr"/>
            <a:r>
              <a:rPr lang="en-GB" sz="2800" dirty="0" smtClean="0">
                <a:latin typeface="Arial" charset="0"/>
              </a:rPr>
              <a:t>Research</a:t>
            </a:r>
            <a:r>
              <a:rPr lang="en-GB" sz="2800" dirty="0">
                <a:latin typeface="Arial" charset="0"/>
              </a:rPr>
              <a:t>, Innovation </a:t>
            </a:r>
            <a:r>
              <a:rPr lang="en-GB" dirty="0">
                <a:latin typeface="Arial" charset="0"/>
              </a:rPr>
              <a:t>&amp;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Commercialisation </a:t>
            </a:r>
            <a:endParaRPr lang="en-US" sz="2800" dirty="0"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08784" y="836613"/>
            <a:ext cx="6624166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</a:pPr>
            <a:r>
              <a:rPr lang="en-GB" sz="2400" dirty="0">
                <a:solidFill>
                  <a:srgbClr val="00B1B9"/>
                </a:solidFill>
                <a:cs typeface="Arial" charset="0"/>
              </a:rPr>
              <a:t>First 20 years: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>
                <a:cs typeface="Arial" charset="0"/>
              </a:rPr>
              <a:t>Medical scientist </a:t>
            </a:r>
            <a:r>
              <a:rPr lang="en-GB" sz="2000" dirty="0" smtClean="0">
                <a:cs typeface="Arial" charset="0"/>
              </a:rPr>
              <a:t>working on new </a:t>
            </a:r>
            <a:r>
              <a:rPr lang="en-GB" sz="2000" dirty="0">
                <a:cs typeface="Arial" charset="0"/>
              </a:rPr>
              <a:t>medical technology, working in University Hospital Medical </a:t>
            </a:r>
            <a:r>
              <a:rPr lang="en-GB" sz="2000" dirty="0" smtClean="0">
                <a:cs typeface="Arial" charset="0"/>
              </a:rPr>
              <a:t>Schools, the NHS and with industry</a:t>
            </a:r>
            <a:endParaRPr lang="en-GB" sz="2000" dirty="0">
              <a:cs typeface="Arial" charset="0"/>
            </a:endParaRP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>
                <a:cs typeface="Arial" charset="0"/>
              </a:rPr>
              <a:t>Published extensively and raised large amounts of grant funding and investment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>
                <a:cs typeface="Arial" charset="0"/>
              </a:rPr>
              <a:t>Partnership working internationally and with commercial companies 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 smtClean="0">
                <a:cs typeface="Arial" charset="0"/>
              </a:rPr>
              <a:t>Researched </a:t>
            </a:r>
            <a:r>
              <a:rPr lang="en-GB" sz="2000" dirty="0">
                <a:cs typeface="Arial" charset="0"/>
              </a:rPr>
              <a:t>and developed ideas and solutions that were  available for patient benefit and of commercial </a:t>
            </a:r>
            <a:r>
              <a:rPr lang="en-GB" sz="2000" dirty="0" smtClean="0">
                <a:cs typeface="Arial" charset="0"/>
              </a:rPr>
              <a:t>interest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 smtClean="0">
                <a:cs typeface="Arial" charset="0"/>
              </a:rPr>
              <a:t>Patented and licenced ideas </a:t>
            </a:r>
          </a:p>
          <a:p>
            <a:pPr marL="622300" indent="-622300" algn="l">
              <a:spcBef>
                <a:spcPct val="50000"/>
              </a:spcBef>
              <a:buClr>
                <a:srgbClr val="00B1B9"/>
              </a:buClr>
              <a:buSzPct val="75000"/>
              <a:buFont typeface="Wingdings" charset="0"/>
              <a:buChar char="l"/>
            </a:pPr>
            <a:r>
              <a:rPr lang="en-GB" sz="2000" dirty="0" smtClean="0">
                <a:cs typeface="Arial" charset="0"/>
              </a:rPr>
              <a:t>Formed two companies to commercialise research and sold one to the US </a:t>
            </a:r>
            <a:endParaRPr lang="en-GB" sz="2000" dirty="0">
              <a:cs typeface="Arial" charset="0"/>
            </a:endParaRPr>
          </a:p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</a:pPr>
            <a:endParaRPr lang="en-GB" sz="2800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95262"/>
              </p:ext>
            </p:extLst>
          </p:nvPr>
        </p:nvGraphicFramePr>
        <p:xfrm>
          <a:off x="-28575" y="0"/>
          <a:ext cx="2821335" cy="689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1" name="Micrografx Picture Publisher 6.0 Image" r:id="rId4" imgW="2686050" imgH="5705475" progId="PictPub.Image.6">
                  <p:embed/>
                </p:oleObj>
              </mc:Choice>
              <mc:Fallback>
                <p:oleObj name="Micrografx Picture Publisher 6.0 Image" r:id="rId4" imgW="2686050" imgH="5705475" progId="PictPub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0"/>
                        <a:ext cx="2821335" cy="689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4339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5750"/>
            <a:ext cx="45974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27300"/>
            <a:ext cx="49117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153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692150"/>
            <a:ext cx="7202487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0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33375"/>
            <a:ext cx="7485062" cy="6477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Bone Scanners for Osteoporosis (UK)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981075"/>
            <a:ext cx="6624638" cy="4114800"/>
          </a:xfrm>
        </p:spPr>
        <p:txBody>
          <a:bodyPr/>
          <a:lstStyle/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First research abstract published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Development of equipment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Commercial equipment available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Purchased by research groups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Initial purchase by </a:t>
            </a:r>
            <a:r>
              <a:rPr lang="en-GB" sz="2800" dirty="0" smtClean="0">
                <a:latin typeface="Arial" charset="0"/>
              </a:rPr>
              <a:t>health systems</a:t>
            </a:r>
            <a:endParaRPr lang="en-GB" sz="2800" dirty="0">
              <a:latin typeface="Arial" charset="0"/>
            </a:endParaRP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Questions about cost effectiveness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Advocacy campaign</a:t>
            </a:r>
          </a:p>
          <a:p>
            <a:pPr marL="444500" lvl="1" indent="-444500"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</a:rPr>
              <a:t>Widespread </a:t>
            </a:r>
            <a:r>
              <a:rPr lang="en-GB" sz="2800" dirty="0" smtClean="0">
                <a:latin typeface="Arial" charset="0"/>
              </a:rPr>
              <a:t>medical and health </a:t>
            </a:r>
            <a:r>
              <a:rPr lang="en-GB" sz="2800" dirty="0">
                <a:latin typeface="Arial" charset="0"/>
              </a:rPr>
              <a:t>use </a:t>
            </a:r>
            <a:endParaRPr lang="en-GB" sz="2800" dirty="0" smtClean="0">
              <a:latin typeface="Arial" charset="0"/>
            </a:endParaRPr>
          </a:p>
          <a:p>
            <a:pPr marL="457200" lvl="1" indent="-457200">
              <a:spcBef>
                <a:spcPts val="1200"/>
              </a:spcBef>
              <a:defRPr/>
            </a:pPr>
            <a:r>
              <a:rPr lang="en-GB" sz="2800" i="1" dirty="0" smtClean="0">
                <a:latin typeface="Arial" charset="0"/>
              </a:rPr>
              <a:t>Impact on societal health  			</a:t>
            </a:r>
            <a:endParaRPr lang="en-GB" sz="2800" i="1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4000" dirty="0">
              <a:latin typeface="Arial" charset="0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7473950" y="981075"/>
            <a:ext cx="2087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1963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1974 - 1980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1978 - 1982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1978 - 1988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~1990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1994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1995 - 1998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2000</a:t>
            </a:r>
          </a:p>
          <a:p>
            <a:pPr algn="r">
              <a:spcBef>
                <a:spcPts val="1200"/>
              </a:spcBef>
              <a:buClr>
                <a:srgbClr val="D50803"/>
              </a:buClr>
              <a:buSzPct val="75000"/>
            </a:pPr>
            <a:r>
              <a:rPr lang="en-GB" sz="2800">
                <a:solidFill>
                  <a:srgbClr val="0000FF"/>
                </a:solidFill>
              </a:rPr>
              <a:t>? </a:t>
            </a:r>
            <a:endParaRPr lang="en-GB" sz="4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674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595835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ent Arrow 4"/>
          <p:cNvSpPr/>
          <p:nvPr/>
        </p:nvSpPr>
        <p:spPr bwMode="auto">
          <a:xfrm flipH="1">
            <a:off x="3656856" y="1268760"/>
            <a:ext cx="4608512" cy="3240360"/>
          </a:xfrm>
          <a:prstGeom prst="bentArrow">
            <a:avLst>
              <a:gd name="adj1" fmla="val 4027"/>
              <a:gd name="adj2" fmla="val 4534"/>
              <a:gd name="adj3" fmla="val 9011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7833320" y="3573016"/>
            <a:ext cx="1368152" cy="2088232"/>
          </a:xfrm>
          <a:prstGeom prst="bentArrow">
            <a:avLst>
              <a:gd name="adj1" fmla="val 11102"/>
              <a:gd name="adj2" fmla="val 15978"/>
              <a:gd name="adj3" fmla="val 23116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flipH="1">
            <a:off x="4880992" y="2276872"/>
            <a:ext cx="2952328" cy="2232248"/>
          </a:xfrm>
          <a:prstGeom prst="bentArrow">
            <a:avLst>
              <a:gd name="adj1" fmla="val 6134"/>
              <a:gd name="adj2" fmla="val 6290"/>
              <a:gd name="adj3" fmla="val 11118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48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221163"/>
            <a:ext cx="8420100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2: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Research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through to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Commercialisation </a:t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Magnetic Resonance Imaging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76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609600"/>
            <a:ext cx="7961313" cy="762000"/>
          </a:xfrm>
        </p:spPr>
        <p:txBody>
          <a:bodyPr/>
          <a:lstStyle/>
          <a:p>
            <a:r>
              <a:rPr lang="en-US" sz="3200" b="1" dirty="0" err="1">
                <a:latin typeface="Arial" charset="0"/>
              </a:rPr>
              <a:t>Computerised</a:t>
            </a:r>
            <a:r>
              <a:rPr lang="en-US" sz="3200" b="1" dirty="0">
                <a:latin typeface="Arial" charset="0"/>
              </a:rPr>
              <a:t> Tomography (CT)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714500"/>
            <a:ext cx="8828088" cy="4114800"/>
          </a:xfrm>
        </p:spPr>
        <p:txBody>
          <a:bodyPr/>
          <a:lstStyle/>
          <a:p>
            <a:pPr>
              <a:buFont typeface="Monotype Sorts" charset="0"/>
              <a:buNone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charset="0"/>
              </a:rPr>
              <a:t>Tomo</a:t>
            </a: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~</a:t>
            </a:r>
            <a:r>
              <a:rPr lang="en-US" sz="2800" dirty="0">
                <a:latin typeface="Arial" charset="0"/>
              </a:rPr>
              <a:t>	From the Greek meaning ‘a slice’</a:t>
            </a:r>
          </a:p>
          <a:p>
            <a:pPr>
              <a:buFont typeface="Monotype Sorts" charset="0"/>
              <a:buNone/>
              <a:defRPr/>
            </a:pPr>
            <a:endParaRPr lang="en-US" sz="2800" dirty="0">
              <a:latin typeface="Arial" charset="0"/>
            </a:endParaRPr>
          </a:p>
          <a:p>
            <a:pPr>
              <a:buFont typeface="Monotype Sorts" charset="0"/>
              <a:buNone/>
              <a:defRPr/>
            </a:pPr>
            <a:r>
              <a:rPr lang="en-US" sz="3200" b="1" dirty="0">
                <a:solidFill>
                  <a:srgbClr val="0000CC"/>
                </a:solidFill>
                <a:latin typeface="Arial" charset="0"/>
              </a:rPr>
              <a:t>~</a:t>
            </a:r>
            <a:r>
              <a:rPr lang="en-US" sz="3200" b="1" dirty="0" err="1">
                <a:solidFill>
                  <a:srgbClr val="0000CC"/>
                </a:solidFill>
                <a:latin typeface="Arial" charset="0"/>
              </a:rPr>
              <a:t>graphy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2800" dirty="0">
                <a:latin typeface="Arial" charset="0"/>
              </a:rPr>
              <a:t>adapted from the English/American </a:t>
            </a:r>
            <a:r>
              <a:rPr lang="en-US" sz="2800" dirty="0" smtClean="0">
                <a:latin typeface="Arial" charset="0"/>
              </a:rPr>
              <a:t>and 			meaning: </a:t>
            </a:r>
          </a:p>
          <a:p>
            <a:pPr indent="-73025">
              <a:buFont typeface="Monotype Sorts" charset="0"/>
              <a:buNone/>
              <a:defRPr/>
            </a:pPr>
            <a:r>
              <a:rPr lang="en-US" sz="2800" dirty="0" smtClean="0">
                <a:latin typeface="Arial" charset="0"/>
              </a:rPr>
              <a:t>‘</a:t>
            </a:r>
            <a:r>
              <a:rPr lang="en-US" sz="2800" dirty="0">
                <a:latin typeface="Arial" charset="0"/>
              </a:rPr>
              <a:t>a machine for a </a:t>
            </a:r>
            <a:r>
              <a:rPr lang="en-US" sz="2800" dirty="0" smtClean="0">
                <a:latin typeface="Arial" charset="0"/>
              </a:rPr>
              <a:t>hospital </a:t>
            </a:r>
            <a:r>
              <a:rPr lang="en-US" sz="2800" dirty="0">
                <a:latin typeface="Arial" charset="0"/>
              </a:rPr>
              <a:t>costing </a:t>
            </a: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load of </a:t>
            </a:r>
            <a:r>
              <a:rPr lang="en-US" sz="2800" dirty="0" smtClean="0">
                <a:latin typeface="Arial" charset="0"/>
              </a:rPr>
              <a:t>money which </a:t>
            </a:r>
            <a:r>
              <a:rPr lang="en-US" sz="2800" dirty="0">
                <a:latin typeface="Arial" charset="0"/>
              </a:rPr>
              <a:t>will make </a:t>
            </a:r>
            <a:r>
              <a:rPr lang="en-US" sz="2800" dirty="0" smtClean="0">
                <a:latin typeface="Arial" charset="0"/>
              </a:rPr>
              <a:t>its manufacturers a fortune</a:t>
            </a:r>
            <a:r>
              <a:rPr lang="en-US" sz="2800" dirty="0">
                <a:latin typeface="Arial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78051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33375"/>
            <a:ext cx="9112250" cy="533400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>Computerised Tomography (CT)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285875"/>
            <a:ext cx="7851775" cy="5311775"/>
          </a:xfrm>
        </p:spPr>
        <p:txBody>
          <a:bodyPr/>
          <a:lstStyle/>
          <a:p>
            <a:pPr marL="0" indent="28575">
              <a:spcBef>
                <a:spcPct val="3000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latin typeface="Arial" charset="0"/>
              </a:rPr>
              <a:t>Developed by EMI in the early 1970s, systems were quickly installed many hospitals. Changed the attitude towards ‘scanners’. 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solidFill>
                  <a:schemeClr val="accent1"/>
                </a:solidFill>
                <a:latin typeface="Arial" charset="0"/>
              </a:rPr>
              <a:t>	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 sz="2800">
              <a:solidFill>
                <a:schemeClr val="accent1"/>
              </a:solidFill>
              <a:latin typeface="Arial" charset="0"/>
            </a:endParaRP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 sz="2800">
                <a:latin typeface="Arial" charset="0"/>
              </a:rPr>
              <a:t>Legislation introduced in the USA to restrict their use.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indent="28575">
              <a:spcBef>
                <a:spcPct val="0"/>
              </a:spcBef>
              <a:buFont typeface="Monotype Sorts" charset="0"/>
              <a:buNone/>
              <a:tabLst>
                <a:tab pos="581025" algn="l"/>
                <a:tab pos="1811338" algn="l"/>
              </a:tabLst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81125" y="2786063"/>
            <a:ext cx="7851775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tabLst>
                <a:tab pos="1431925" algn="l"/>
                <a:tab pos="1811338" algn="l"/>
              </a:tabLst>
              <a:defRPr/>
            </a:pPr>
            <a:r>
              <a:rPr lang="en-US" sz="2800" dirty="0">
                <a:ea typeface="+mn-ea"/>
              </a:rPr>
              <a:t>Back-projection mathematics (1917)</a:t>
            </a:r>
          </a:p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defRPr/>
            </a:pPr>
            <a:r>
              <a:rPr lang="en-US" sz="2800" dirty="0">
                <a:ea typeface="+mn-ea"/>
              </a:rPr>
              <a:t>Semiconductors (1960s)</a:t>
            </a:r>
          </a:p>
          <a:p>
            <a:pPr marL="485775" indent="-457200" algn="l">
              <a:spcBef>
                <a:spcPct val="30000"/>
              </a:spcBef>
              <a:buClr>
                <a:srgbClr val="D50803"/>
              </a:buClr>
              <a:buSzPct val="100000"/>
              <a:buFont typeface="Arial"/>
              <a:buChar char="•"/>
              <a:tabLst>
                <a:tab pos="581025" algn="l"/>
                <a:tab pos="1811338" algn="l"/>
              </a:tabLst>
              <a:defRPr/>
            </a:pPr>
            <a:r>
              <a:rPr lang="en-US" sz="2800" dirty="0">
                <a:ea typeface="+mn-ea"/>
              </a:rPr>
              <a:t>Mini-computers (1970s)</a:t>
            </a:r>
          </a:p>
          <a:p>
            <a:pPr indent="28575">
              <a:buClr>
                <a:schemeClr val="accent2"/>
              </a:buClr>
              <a:buSzPct val="75000"/>
              <a:buFont typeface="Monotype Sorts" charset="2"/>
              <a:buNone/>
              <a:tabLst>
                <a:tab pos="581025" algn="l"/>
                <a:tab pos="1811338" algn="l"/>
              </a:tabLst>
              <a:defRPr/>
            </a:pPr>
            <a:r>
              <a:rPr lang="en-US" sz="3200" dirty="0"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490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T_50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76250"/>
            <a:ext cx="51847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35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620713"/>
            <a:ext cx="601027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273050" y="260350"/>
          <a:ext cx="24479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Micrografx Picture Publisher 6.0 Image" r:id="rId5" imgW="2686050" imgH="5705475" progId="">
                  <p:embed/>
                </p:oleObj>
              </mc:Choice>
              <mc:Fallback>
                <p:oleObj name="Micrografx Picture Publisher 6.0 Image" r:id="rId5" imgW="2686050" imgH="57054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60350"/>
                        <a:ext cx="244792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5384800" y="908050"/>
            <a:ext cx="1512888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400"/>
              <a:t>R</a:t>
            </a:r>
            <a:r>
              <a:rPr lang="en-GB" sz="2400">
                <a:solidFill>
                  <a:schemeClr val="bg1"/>
                </a:solidFill>
              </a:rPr>
              <a:t>RF Coil</a:t>
            </a:r>
            <a:endParaRPr lang="en-GB" sz="2400"/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513138" y="620713"/>
            <a:ext cx="1944687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Magnets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3224213" y="30163"/>
            <a:ext cx="583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>
                <a:solidFill>
                  <a:srgbClr val="BF0D3E"/>
                </a:solidFill>
              </a:rPr>
              <a:t>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367516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113" y="333375"/>
            <a:ext cx="7483475" cy="762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Development of X-ray CT and MRI</a:t>
            </a:r>
            <a:endParaRPr lang="en-US" dirty="0">
              <a:latin typeface="Arial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274888" y="17526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20800" y="16002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1985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20800" y="47244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1970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20800" y="25908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1980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20800" y="365760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1975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2127250" y="49530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2127250" y="18288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2127250" y="28194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2127250" y="3886200"/>
            <a:ext cx="14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889375" y="4419600"/>
            <a:ext cx="219075" cy="685800"/>
          </a:xfrm>
          <a:prstGeom prst="upDownArrow">
            <a:avLst>
              <a:gd name="adj1" fmla="val 50000"/>
              <a:gd name="adj2" fmla="val 60290"/>
            </a:avLst>
          </a:prstGeom>
          <a:solidFill>
            <a:srgbClr val="00B0F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>
            <a:off x="6164263" y="1981200"/>
            <a:ext cx="219075" cy="2971800"/>
          </a:xfrm>
          <a:prstGeom prst="upDownArrow">
            <a:avLst>
              <a:gd name="adj1" fmla="val 50000"/>
              <a:gd name="adj2" fmla="val 261256"/>
            </a:avLst>
          </a:prstGeom>
          <a:solidFill>
            <a:srgbClr val="00B0F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4595813" y="4643438"/>
            <a:ext cx="1027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Initial idea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167188" y="3071813"/>
            <a:ext cx="1835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Commercial availability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4108450" y="5084763"/>
            <a:ext cx="557213" cy="206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V="1">
            <a:off x="5529263" y="4953000"/>
            <a:ext cx="635000" cy="60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4035425" y="3860800"/>
            <a:ext cx="341313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V="1">
            <a:off x="5745163" y="2071688"/>
            <a:ext cx="433387" cy="996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309938" y="5500688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X-ray CT</a:t>
            </a:r>
            <a:endParaRPr lang="en-US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870575" y="5486400"/>
            <a:ext cx="87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MRI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8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88640"/>
            <a:ext cx="9201150" cy="533400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Research, Innovation and Commercialisation</a:t>
            </a:r>
            <a:endParaRPr lang="en-US" sz="2800" dirty="0">
              <a:latin typeface="Arial" charset="0"/>
            </a:endParaRPr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488504" y="765175"/>
            <a:ext cx="928903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2300" indent="-622300" algn="l">
              <a:spcAft>
                <a:spcPts val="1200"/>
              </a:spcAft>
              <a:buClr>
                <a:srgbClr val="D50803"/>
              </a:buClr>
              <a:buSzPct val="75000"/>
              <a:defRPr/>
            </a:pPr>
            <a:r>
              <a:rPr lang="en-GB" sz="2400" dirty="0">
                <a:solidFill>
                  <a:srgbClr val="00B1B9"/>
                </a:solidFill>
                <a:latin typeface="Arial"/>
                <a:cs typeface="Arial"/>
              </a:rPr>
              <a:t>Recent </a:t>
            </a:r>
            <a:r>
              <a:rPr lang="en-GB" sz="2400" dirty="0" smtClean="0">
                <a:solidFill>
                  <a:srgbClr val="00B1B9"/>
                </a:solidFill>
                <a:latin typeface="Arial"/>
                <a:cs typeface="Arial"/>
              </a:rPr>
              <a:t>25 </a:t>
            </a:r>
            <a:r>
              <a:rPr lang="en-GB" sz="2400" dirty="0">
                <a:solidFill>
                  <a:srgbClr val="00B1B9"/>
                </a:solidFill>
                <a:latin typeface="Arial"/>
                <a:cs typeface="Arial"/>
              </a:rPr>
              <a:t>years: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Continued </a:t>
            </a:r>
            <a:r>
              <a:rPr lang="en-GB" sz="2000" dirty="0" smtClean="0">
                <a:latin typeface="Arial"/>
                <a:cs typeface="Arial"/>
              </a:rPr>
              <a:t>impact oriented research plus </a:t>
            </a:r>
            <a:r>
              <a:rPr lang="en-GB" sz="2000" dirty="0">
                <a:latin typeface="Arial"/>
                <a:cs typeface="Arial"/>
              </a:rPr>
              <a:t>licensing, start-ups, spin-outs &amp; commercialisation opportunities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Extended personal commercial innovation activity into a </a:t>
            </a:r>
            <a:r>
              <a:rPr lang="en-GB" sz="2000" dirty="0" smtClean="0">
                <a:latin typeface="Arial"/>
                <a:cs typeface="Arial"/>
              </a:rPr>
              <a:t>range </a:t>
            </a:r>
            <a:r>
              <a:rPr lang="en-GB" sz="2000" dirty="0">
                <a:latin typeface="Arial"/>
                <a:cs typeface="Arial"/>
              </a:rPr>
              <a:t>of technologies and </a:t>
            </a:r>
            <a:r>
              <a:rPr lang="en-GB" sz="2000" dirty="0" smtClean="0">
                <a:latin typeface="Arial"/>
                <a:cs typeface="Arial"/>
              </a:rPr>
              <a:t>businesses that was wider than medical and health technology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 smtClean="0">
                <a:latin typeface="Arial"/>
                <a:cs typeface="Arial"/>
              </a:rPr>
              <a:t>Panel member for two rounds of the UK research assessment exercise</a:t>
            </a:r>
            <a:endParaRPr lang="en-GB" sz="2000" dirty="0">
              <a:latin typeface="Arial"/>
              <a:cs typeface="Arial"/>
            </a:endParaRP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Corporate role as Pro Vice Chancellor in Universities and Director in the NHS, developing policy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Non-Executive Director in a range of commercial ventures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Chair and Founder of </a:t>
            </a:r>
            <a:r>
              <a:rPr lang="en-GB" sz="2000" dirty="0" err="1">
                <a:latin typeface="Arial"/>
                <a:cs typeface="Arial"/>
              </a:rPr>
              <a:t>Medipex</a:t>
            </a:r>
            <a:r>
              <a:rPr lang="en-GB" sz="2000" dirty="0">
                <a:latin typeface="Arial"/>
                <a:cs typeface="Arial"/>
              </a:rPr>
              <a:t> Ltd, a company to commercialise IP emerging from the health sector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Chair of the Institute of Knowledge Transfer</a:t>
            </a:r>
          </a:p>
          <a:p>
            <a:pPr marL="622300" indent="-622300" algn="l">
              <a:spcAft>
                <a:spcPts val="800"/>
              </a:spcAft>
              <a:buClr>
                <a:srgbClr val="00B1B9"/>
              </a:buClr>
              <a:buSzPct val="75000"/>
              <a:buFont typeface="Wingdings" charset="0"/>
              <a:buChar char="l"/>
              <a:defRPr/>
            </a:pPr>
            <a:r>
              <a:rPr lang="en-GB" sz="2000" dirty="0">
                <a:latin typeface="Arial"/>
                <a:cs typeface="Arial"/>
              </a:rPr>
              <a:t>Formed an investment </a:t>
            </a:r>
            <a:r>
              <a:rPr lang="en-GB" sz="2000" dirty="0" smtClean="0">
                <a:latin typeface="Arial"/>
                <a:cs typeface="Arial"/>
              </a:rPr>
              <a:t>funds to support the commercialisation of </a:t>
            </a:r>
            <a:r>
              <a:rPr lang="en-GB" sz="2000" dirty="0">
                <a:latin typeface="Arial"/>
                <a:cs typeface="Arial"/>
              </a:rPr>
              <a:t>Medical Technology</a:t>
            </a:r>
          </a:p>
          <a:p>
            <a:pPr algn="l">
              <a:spcAft>
                <a:spcPts val="800"/>
              </a:spcAft>
              <a:buClr>
                <a:srgbClr val="D50803"/>
              </a:buClr>
              <a:buSzPct val="75000"/>
              <a:defRPr/>
            </a:pPr>
            <a:endParaRPr lang="en-GB" sz="2800" dirty="0"/>
          </a:p>
          <a:p>
            <a:pPr marL="622300" indent="-622300" algn="l">
              <a:spcBef>
                <a:spcPct val="50000"/>
              </a:spcBef>
              <a:buClr>
                <a:srgbClr val="D50803"/>
              </a:buClr>
              <a:buSzPct val="75000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06091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RsystemEd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14313"/>
            <a:ext cx="3893226" cy="60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MRsystemEd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214313"/>
            <a:ext cx="3963863" cy="6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10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ntitled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33375"/>
            <a:ext cx="7853362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7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c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620713"/>
            <a:ext cx="4438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MRsagI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20713"/>
            <a:ext cx="35052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97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8913"/>
            <a:ext cx="7485063" cy="6477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Magnetic Resonance Imaging </a:t>
            </a:r>
            <a:r>
              <a:rPr lang="en-GB" sz="2000">
                <a:latin typeface="Arial" charset="0"/>
              </a:rPr>
              <a:t>(1)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836613"/>
            <a:ext cx="7056438" cy="532923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Following the impact and financial success of CT, the science/engineering of MRI was funded and developed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Paper which underpinned the practical approach to clinical MRI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 i="1">
                <a:latin typeface="Arial" charset="0"/>
              </a:rPr>
              <a:t>Development of low field commercial system from UK company (University spin-out)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Development of low field commercial systems from global imaging companies</a:t>
            </a: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endParaRPr lang="en-GB" sz="240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</a:pPr>
            <a:r>
              <a:rPr lang="en-GB" sz="2400" i="1">
                <a:latin typeface="Arial" charset="0"/>
              </a:rPr>
              <a:t>Forced sale of UK company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7545388" y="836613"/>
            <a:ext cx="21605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1974 – 1982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1980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 i="1">
                <a:solidFill>
                  <a:srgbClr val="0000FF"/>
                </a:solidFill>
              </a:rPr>
              <a:t>1982 - 1985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1983 &gt; 1989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 i="1">
                <a:solidFill>
                  <a:srgbClr val="0000FF"/>
                </a:solidFill>
              </a:rPr>
              <a:t>1986</a:t>
            </a:r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7308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15888"/>
            <a:ext cx="7485063" cy="6477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Magnetic Resonance Imaging </a:t>
            </a:r>
            <a:r>
              <a:rPr lang="en-GB" sz="2000">
                <a:latin typeface="Arial" charset="0"/>
              </a:rPr>
              <a:t>(2)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765175"/>
            <a:ext cx="7200900" cy="60928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en-GB" sz="2400" dirty="0">
                <a:latin typeface="Arial" charset="0"/>
              </a:rPr>
              <a:t>Development of high field MRI systems by global imaging </a:t>
            </a:r>
            <a:r>
              <a:rPr lang="en-GB" sz="2400" dirty="0" smtClean="0">
                <a:latin typeface="Arial" charset="0"/>
              </a:rPr>
              <a:t>companies</a:t>
            </a:r>
            <a:endParaRPr lang="en-GB" sz="2400" dirty="0"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Wingdings" charset="0"/>
              <a:buNone/>
              <a:defRPr/>
            </a:pPr>
            <a:r>
              <a:rPr lang="en-GB" sz="2400" dirty="0">
                <a:latin typeface="Arial" charset="0"/>
              </a:rPr>
              <a:t>Wide availability in </a:t>
            </a:r>
            <a:r>
              <a:rPr lang="en-GB" sz="2400" dirty="0" smtClean="0">
                <a:latin typeface="Arial" charset="0"/>
              </a:rPr>
              <a:t>health systems with </a:t>
            </a:r>
            <a:r>
              <a:rPr lang="en-GB" sz="2400" dirty="0">
                <a:latin typeface="Arial" charset="0"/>
              </a:rPr>
              <a:t>an </a:t>
            </a:r>
            <a:r>
              <a:rPr lang="en-GB" sz="2400" dirty="0" smtClean="0">
                <a:latin typeface="Arial" charset="0"/>
              </a:rPr>
              <a:t>‘impact’ </a:t>
            </a:r>
            <a:r>
              <a:rPr lang="en-GB" sz="2400" dirty="0">
                <a:latin typeface="Arial" charset="0"/>
              </a:rPr>
              <a:t>on health care and patient </a:t>
            </a:r>
            <a:r>
              <a:rPr lang="en-GB" sz="2400" dirty="0" smtClean="0">
                <a:latin typeface="Arial" charset="0"/>
              </a:rPr>
              <a:t>management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 typeface="Wingdings" charset="0"/>
              <a:buNone/>
              <a:defRPr/>
            </a:pPr>
            <a:r>
              <a:rPr lang="en-GB" sz="2400" dirty="0" smtClean="0">
                <a:latin typeface="Arial" charset="0"/>
              </a:rPr>
              <a:t>Clinical and cost effectiveness (</a:t>
            </a:r>
            <a:r>
              <a:rPr lang="en-GB" sz="2400" dirty="0" err="1" smtClean="0">
                <a:latin typeface="Arial" charset="0"/>
              </a:rPr>
              <a:t>ie</a:t>
            </a:r>
            <a:r>
              <a:rPr lang="en-GB" sz="2400" dirty="0" smtClean="0">
                <a:latin typeface="Arial" charset="0"/>
              </a:rPr>
              <a:t> everyday </a:t>
            </a:r>
            <a:r>
              <a:rPr lang="en-GB" sz="2400" dirty="0">
                <a:latin typeface="Arial" charset="0"/>
              </a:rPr>
              <a:t>use in non-selected patients) </a:t>
            </a:r>
            <a:r>
              <a:rPr lang="en-GB" sz="2400" dirty="0" smtClean="0">
                <a:latin typeface="Arial" charset="0"/>
              </a:rPr>
              <a:t>started to become clearer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en-GB" sz="2400" dirty="0" smtClean="0">
                <a:latin typeface="Arial" charset="0"/>
              </a:rPr>
              <a:t>Which impact is important?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Commercial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Health system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Individual patient impact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Economic impact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latin typeface="Arial" charset="0"/>
              </a:rPr>
              <a:t>Societal impact</a:t>
            </a:r>
            <a:endParaRPr lang="en-GB" sz="24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Wingdings" charset="0"/>
              <a:buNone/>
              <a:defRPr/>
            </a:pPr>
            <a:endParaRPr lang="en-GB" sz="2800" dirty="0">
              <a:latin typeface="Arial" charset="0"/>
            </a:endParaRP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7545388" y="981075"/>
            <a:ext cx="21605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1987 &gt; 2010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1995 &gt;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2005 &gt;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326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68952"/>
              </p:ext>
            </p:extLst>
          </p:nvPr>
        </p:nvGraphicFramePr>
        <p:xfrm>
          <a:off x="0" y="260648"/>
          <a:ext cx="990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 Arrow 3"/>
          <p:cNvSpPr/>
          <p:nvPr/>
        </p:nvSpPr>
        <p:spPr bwMode="auto">
          <a:xfrm rot="5400000">
            <a:off x="2828764" y="440668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Bent Arrow 5"/>
          <p:cNvSpPr/>
          <p:nvPr/>
        </p:nvSpPr>
        <p:spPr bwMode="auto">
          <a:xfrm rot="5400000">
            <a:off x="3620852" y="1232756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5400000">
            <a:off x="4844988" y="2096852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5400000">
            <a:off x="6213140" y="2960948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5400000">
            <a:off x="7509284" y="3825044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8589404" y="4689140"/>
            <a:ext cx="648072" cy="720080"/>
          </a:xfrm>
          <a:prstGeom prst="bentArrow">
            <a:avLst>
              <a:gd name="adj1" fmla="val 23380"/>
              <a:gd name="adj2" fmla="val 21733"/>
              <a:gd name="adj3" fmla="val 30193"/>
              <a:gd name="adj4" fmla="val 43750"/>
            </a:avLst>
          </a:prstGeom>
          <a:solidFill>
            <a:srgbClr val="BF0D3E"/>
          </a:solidFill>
          <a:ln w="9525" cap="flat" cmpd="sng" algn="ctr">
            <a:solidFill>
              <a:srgbClr val="BF0D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9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784648" y="3933825"/>
            <a:ext cx="785782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8704" y="4221163"/>
            <a:ext cx="7196608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3: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Contextual understanding, 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i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mplementation and adoption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dirty="0">
                <a:solidFill>
                  <a:schemeClr val="bg1"/>
                </a:solidFill>
                <a:latin typeface="Arial" charset="0"/>
              </a:rPr>
              <a:t>Kangaroo Care</a:t>
            </a:r>
            <a:endParaRPr lang="en-GB" sz="28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1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404813"/>
            <a:ext cx="8891587" cy="1000125"/>
          </a:xfrm>
        </p:spPr>
        <p:txBody>
          <a:bodyPr/>
          <a:lstStyle/>
          <a:p>
            <a:pPr eaLnBrk="1" hangingPunct="1"/>
            <a:r>
              <a:rPr lang="en-GB" sz="3200">
                <a:solidFill>
                  <a:srgbClr val="C00000"/>
                </a:solidFill>
                <a:latin typeface="Arial" charset="0"/>
                <a:cs typeface="Arial" charset="0"/>
              </a:rPr>
              <a:t>Babies and families in neonatal units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700213"/>
            <a:ext cx="8837612" cy="4548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~10% of babies admitted to neonatal units; about 70,000 annually in UK</a:t>
            </a:r>
          </a:p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Numbers and length of stay increased almost threefold since mid-1990s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>
                <a:latin typeface="Arial" charset="0"/>
                <a:cs typeface="Arial" charset="0"/>
              </a:rPr>
              <a:t>This is due to improved survival at lower gestation, increased multiple births, increased maternal age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GB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88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charset="0"/>
              </a:rPr>
              <a:t>Societal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981075"/>
            <a:ext cx="4495800" cy="5040313"/>
          </a:xfrm>
          <a:ln w="12700"/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dirty="0" smtClean="0">
                <a:solidFill>
                  <a:srgbClr val="00B1B9"/>
                </a:solidFill>
                <a:cs typeface="+mn-cs"/>
              </a:rPr>
              <a:t>More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Stronger economy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New companies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Exports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Jobs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Stronger society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Better Health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Better Education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Independence in old 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981075"/>
            <a:ext cx="4495800" cy="5040313"/>
          </a:xfrm>
        </p:spPr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dirty="0" smtClean="0">
                <a:solidFill>
                  <a:srgbClr val="00B1B9"/>
                </a:solidFill>
                <a:cs typeface="+mn-cs"/>
              </a:rPr>
              <a:t>Less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Inequalities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Poverty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Sickness and disease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Unemployment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Social care burden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Crime/violence/terrorism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Pollution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Climate change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8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33375"/>
            <a:ext cx="8977312" cy="660400"/>
          </a:xfrm>
        </p:spPr>
        <p:txBody>
          <a:bodyPr/>
          <a:lstStyle/>
          <a:p>
            <a:pPr eaLnBrk="1" hangingPunct="1"/>
            <a:r>
              <a:rPr lang="en-GB" sz="3600">
                <a:solidFill>
                  <a:schemeClr val="accent2"/>
                </a:solidFill>
                <a:latin typeface="Arial" charset="0"/>
                <a:cs typeface="Arial" charset="0"/>
              </a:rPr>
              <a:t>Kangaroo/skin-to-skin care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25538"/>
            <a:ext cx="8915400" cy="5507037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800">
                <a:latin typeface="Arial" charset="0"/>
                <a:cs typeface="Arial" charset="0"/>
              </a:rPr>
              <a:t>Significant improvements in the following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Breastfeeding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Head circumference growth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Oxygen saturation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Hypothermia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  <a:cs typeface="Arial" charset="0"/>
              </a:rPr>
              <a:t>Serious morbidity at two and six months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sz="2800">
                <a:latin typeface="Arial" charset="0"/>
                <a:cs typeface="Arial" charset="0"/>
              </a:rPr>
              <a:t>With no adverse effects </a:t>
            </a: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724400"/>
            <a:ext cx="3022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60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260350"/>
            <a:ext cx="7485062" cy="647700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Health r</a:t>
            </a:r>
            <a:r>
              <a:rPr lang="en-GB" sz="3200" dirty="0" smtClean="0">
                <a:latin typeface="Arial" charset="0"/>
              </a:rPr>
              <a:t>esearch and impact</a:t>
            </a:r>
            <a:endParaRPr lang="en-GB" sz="3200" dirty="0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052513"/>
            <a:ext cx="8304213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This </a:t>
            </a:r>
            <a:r>
              <a:rPr lang="en-GB" sz="2800" dirty="0" smtClean="0">
                <a:latin typeface="Arial" charset="0"/>
              </a:rPr>
              <a:t>is much </a:t>
            </a:r>
            <a:r>
              <a:rPr lang="en-GB" sz="2800" dirty="0">
                <a:latin typeface="Arial" charset="0"/>
              </a:rPr>
              <a:t>wider than medical research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Not only can it have a significant impact on population health it can have a greater impact per unit cost than medical research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A health dividend produces an economic dividend</a:t>
            </a:r>
          </a:p>
          <a:p>
            <a:pPr>
              <a:spcBef>
                <a:spcPts val="1200"/>
              </a:spcBef>
            </a:pPr>
            <a:r>
              <a:rPr lang="en-GB" sz="2800" dirty="0">
                <a:latin typeface="Arial" charset="0"/>
              </a:rPr>
              <a:t>Can produce conflict with technological/commercially focussed interventions which could have a commercial/economic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4141211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46998"/>
              </p:ext>
            </p:extLst>
          </p:nvPr>
        </p:nvGraphicFramePr>
        <p:xfrm>
          <a:off x="344488" y="260648"/>
          <a:ext cx="90730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29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424608" y="3933825"/>
            <a:ext cx="821786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221163"/>
            <a:ext cx="8420100" cy="1325562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4: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Long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-Term Strategic Research </a:t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Thin film </a:t>
            </a:r>
            <a:r>
              <a:rPr lang="en-GB" sz="2800" i="1" dirty="0" err="1">
                <a:solidFill>
                  <a:schemeClr val="bg1"/>
                </a:solidFill>
                <a:latin typeface="Arial" charset="0"/>
              </a:rPr>
              <a:t>nanoscience</a:t>
            </a:r>
            <a:r>
              <a:rPr lang="en-GB" sz="2800" i="1" dirty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en-GB" sz="2800" i="1" dirty="0">
                <a:solidFill>
                  <a:srgbClr val="FFFFFF"/>
                </a:solidFill>
                <a:latin typeface="Arial" charset="0"/>
              </a:rPr>
              <a:t>High Power Impulse Magnetron Spluttering (HIPIMS) Research Group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3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100512 SPARKS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96975"/>
            <a:ext cx="4406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100512 big drill 2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5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0"/>
            <a:ext cx="9001125" cy="6858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Font typeface="Wingdings" charset="0"/>
              <a:buNone/>
              <a:defRPr/>
            </a:pPr>
            <a:r>
              <a:rPr lang="en-GB" sz="6000" dirty="0" smtClean="0">
                <a:latin typeface="Arial" charset="0"/>
                <a:cs typeface="+mn-cs"/>
              </a:rPr>
              <a:t>Engineering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4400" dirty="0">
                <a:solidFill>
                  <a:srgbClr val="00B1B9"/>
                </a:solidFill>
                <a:latin typeface="Arial" charset="0"/>
                <a:cs typeface="+mn-cs"/>
              </a:rPr>
              <a:t>5</a:t>
            </a:r>
            <a:r>
              <a:rPr lang="en-GB" sz="4400" dirty="0" smtClean="0">
                <a:solidFill>
                  <a:srgbClr val="00B1B9"/>
                </a:solidFill>
                <a:latin typeface="Arial" charset="0"/>
                <a:cs typeface="+mn-cs"/>
              </a:rPr>
              <a:t>00,000 researchers</a:t>
            </a:r>
          </a:p>
          <a:p>
            <a:pPr marL="0" indent="0" algn="ctr">
              <a:spcBef>
                <a:spcPts val="444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4400" dirty="0" smtClean="0">
                <a:latin typeface="Arial" charset="0"/>
                <a:cs typeface="+mn-cs"/>
              </a:rPr>
              <a:t>Materials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00B1B9"/>
                </a:solidFill>
                <a:latin typeface="Arial" charset="0"/>
                <a:cs typeface="+mn-cs"/>
              </a:rPr>
              <a:t>100,000 researchers</a:t>
            </a:r>
          </a:p>
          <a:p>
            <a:pPr marL="0" indent="0" algn="ctr">
              <a:spcBef>
                <a:spcPts val="408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3200" dirty="0" smtClean="0">
                <a:latin typeface="Arial" charset="0"/>
                <a:cs typeface="+mn-cs"/>
              </a:rPr>
              <a:t>Thin Film Research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2400" dirty="0">
                <a:solidFill>
                  <a:srgbClr val="00B1B9"/>
                </a:solidFill>
                <a:latin typeface="Arial" charset="0"/>
                <a:cs typeface="+mn-cs"/>
              </a:rPr>
              <a:t>1</a:t>
            </a:r>
            <a:r>
              <a:rPr lang="en-GB" sz="2400" dirty="0" smtClean="0">
                <a:solidFill>
                  <a:srgbClr val="00B1B9"/>
                </a:solidFill>
                <a:latin typeface="Arial" charset="0"/>
                <a:cs typeface="+mn-cs"/>
              </a:rPr>
              <a:t>0,000 researchers </a:t>
            </a:r>
          </a:p>
          <a:p>
            <a:pPr marL="0" indent="0" algn="ctr">
              <a:spcBef>
                <a:spcPts val="336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dirty="0" smtClean="0">
                <a:latin typeface="Arial" charset="0"/>
                <a:cs typeface="+mn-cs"/>
              </a:rPr>
              <a:t>Plasma Vapour Deposition (PVD)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dirty="0" smtClean="0">
                <a:solidFill>
                  <a:srgbClr val="00B1B9"/>
                </a:solidFill>
                <a:latin typeface="Arial" charset="0"/>
                <a:cs typeface="+mn-cs"/>
              </a:rPr>
              <a:t>3,000 researchers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GB" sz="1600" dirty="0">
              <a:solidFill>
                <a:srgbClr val="5DBC11"/>
              </a:solidFill>
              <a:latin typeface="Arial" charset="0"/>
              <a:cs typeface="+mn-cs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dirty="0" smtClean="0">
                <a:latin typeface="Arial" charset="0"/>
                <a:cs typeface="+mn-cs"/>
              </a:rPr>
              <a:t>High Power Impulse Magnetron Spluttering (HIPIMS)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GB" sz="1600" dirty="0">
                <a:solidFill>
                  <a:srgbClr val="00B1B9"/>
                </a:solidFill>
                <a:latin typeface="Arial" charset="0"/>
                <a:cs typeface="+mn-cs"/>
              </a:rPr>
              <a:t>2</a:t>
            </a:r>
            <a:r>
              <a:rPr lang="en-GB" sz="1600" dirty="0" smtClean="0">
                <a:solidFill>
                  <a:srgbClr val="00B1B9"/>
                </a:solidFill>
                <a:latin typeface="Arial" charset="0"/>
                <a:cs typeface="+mn-cs"/>
              </a:rPr>
              <a:t>00 researchers </a:t>
            </a:r>
            <a:endParaRPr lang="en-GB" sz="1600" dirty="0">
              <a:solidFill>
                <a:srgbClr val="00B1B9"/>
              </a:solidFill>
              <a:latin typeface="Arial" charset="0"/>
              <a:cs typeface="+mn-cs"/>
            </a:endParaRPr>
          </a:p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endParaRPr lang="en-GB" sz="2800" dirty="0" smtClean="0">
              <a:latin typeface="Arial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GB" sz="4000" dirty="0">
              <a:latin typeface="Arial" charset="0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48175" y="1628775"/>
            <a:ext cx="720725" cy="647700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21200" y="3429000"/>
            <a:ext cx="546100" cy="504825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65663" y="4797425"/>
            <a:ext cx="312737" cy="288925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36976" y="5949280"/>
            <a:ext cx="155575" cy="215900"/>
          </a:xfrm>
          <a:prstGeom prst="downArrow">
            <a:avLst/>
          </a:prstGeom>
          <a:solidFill>
            <a:srgbClr val="BF0D3E"/>
          </a:solidFill>
          <a:ln>
            <a:solidFill>
              <a:srgbClr val="BF0D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>
                <a:solidFill>
                  <a:srgbClr val="00B1B9"/>
                </a:solidFill>
              </a:ln>
              <a:solidFill>
                <a:srgbClr val="00B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55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188913"/>
            <a:ext cx="8659812" cy="504825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High Power Impulse Magnetron Spluttering (HIPIMS) </a:t>
            </a:r>
          </a:p>
        </p:txBody>
      </p:sp>
      <p:sp>
        <p:nvSpPr>
          <p:cNvPr id="92163" name="Content Placeholder 1"/>
          <p:cNvSpPr>
            <a:spLocks noGrp="1"/>
          </p:cNvSpPr>
          <p:nvPr>
            <p:ph idx="1"/>
          </p:nvPr>
        </p:nvSpPr>
        <p:spPr>
          <a:xfrm>
            <a:off x="4881563" y="836613"/>
            <a:ext cx="4895850" cy="20161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Sheffield Hallam University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Prof Papken Hovsepian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Arial" charset="0"/>
              </a:rPr>
              <a:t>Prof  Arutiun ‘Harry’ Ehiasarian</a:t>
            </a:r>
          </a:p>
        </p:txBody>
      </p:sp>
      <p:pic>
        <p:nvPicPr>
          <p:cNvPr id="92164" name="Picture 5" descr="Papken_Hovsep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65175"/>
            <a:ext cx="1812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6" descr="sp-a-ehiasarian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765175"/>
            <a:ext cx="2178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4" descr="lossy-page1-1000px-Oberflächentopografie_HiPIMS_Beschichtung_HPN_1.ti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213100"/>
            <a:ext cx="54006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Rectangle 2"/>
          <p:cNvSpPr>
            <a:spLocks noChangeArrowheads="1"/>
          </p:cNvSpPr>
          <p:nvPr/>
        </p:nvSpPr>
        <p:spPr bwMode="auto">
          <a:xfrm>
            <a:off x="488950" y="4437063"/>
            <a:ext cx="3311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BF0D3E"/>
                </a:solidFill>
              </a:rPr>
              <a:t>Thin film deposition with structural integrity</a:t>
            </a:r>
            <a:endParaRPr lang="en-US" sz="2400" dirty="0">
              <a:solidFill>
                <a:srgbClr val="BF0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16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(1)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609012" cy="5113337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Impact had been used in research for many years, since the 1970s - terms like ‘impact factor’ were embedded in the vocabulary of research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 my own research I wanted to improve the health of patients (help them get better quicker or stop them becoming ill) – in the 1970s to 1990s I wasn’t aware that I was focussing on impact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As an assessor for the UK research assessment exercises  </a:t>
            </a:r>
            <a:r>
              <a:rPr lang="en-GB" sz="2400" dirty="0">
                <a:ea typeface="+mn-ea"/>
                <a:cs typeface="+mn-cs"/>
              </a:rPr>
              <a:t>in 1996 and </a:t>
            </a:r>
            <a:r>
              <a:rPr lang="en-GB" sz="2400" dirty="0" smtClean="0">
                <a:ea typeface="+mn-ea"/>
                <a:cs typeface="+mn-cs"/>
              </a:rPr>
              <a:t>2001, and a University lead for submissions, I experienced the then strategy, and problems, of focusing on research </a:t>
            </a:r>
            <a:r>
              <a:rPr lang="en-GB" sz="2400" i="1" dirty="0" smtClean="0">
                <a:ea typeface="+mn-ea"/>
                <a:cs typeface="+mn-cs"/>
              </a:rPr>
              <a:t>outcome</a:t>
            </a:r>
            <a:r>
              <a:rPr lang="en-GB" sz="2400" dirty="0">
                <a:ea typeface="+mn-ea"/>
                <a:cs typeface="+mn-cs"/>
              </a:rPr>
              <a:t>,</a:t>
            </a:r>
            <a:r>
              <a:rPr lang="en-GB" sz="2400" dirty="0" smtClean="0">
                <a:ea typeface="+mn-ea"/>
                <a:cs typeface="+mn-cs"/>
              </a:rPr>
              <a:t> as it was called then, rather than impact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MERI_HIPIMS machin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D:\My Documents\Sheffield Hallam\Publicity\A4 plaque SHU-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500438"/>
            <a:ext cx="38925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3873500" y="404813"/>
            <a:ext cx="568801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2800" dirty="0" smtClean="0">
                <a:solidFill>
                  <a:srgbClr val="C00000"/>
                </a:solidFill>
              </a:rPr>
              <a:t>High Power Impulse Magnetron Sputtering Research Group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First joint UK/</a:t>
            </a:r>
            <a:r>
              <a:rPr lang="en-GB" sz="2400" dirty="0" err="1" smtClean="0"/>
              <a:t>Fraunhofer</a:t>
            </a:r>
            <a:r>
              <a:rPr lang="en-GB" sz="2400" dirty="0" smtClean="0"/>
              <a:t> Centre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Partnerships with major German and UK global companies</a:t>
            </a:r>
          </a:p>
          <a:p>
            <a:pPr marL="457200" indent="-457200" algn="l">
              <a:spcAft>
                <a:spcPts val="600"/>
              </a:spcAft>
              <a:buClr>
                <a:srgbClr val="D50803"/>
              </a:buClr>
              <a:buFont typeface="Arial"/>
              <a:buChar char="•"/>
              <a:defRPr/>
            </a:pPr>
            <a:r>
              <a:rPr lang="en-GB" sz="2400" dirty="0" smtClean="0"/>
              <a:t>Extensive patent portfolio</a:t>
            </a:r>
          </a:p>
        </p:txBody>
      </p:sp>
    </p:spTree>
    <p:extLst>
      <p:ext uri="{BB962C8B-B14F-4D97-AF65-F5344CB8AC3E}">
        <p14:creationId xmlns:p14="http://schemas.microsoft.com/office/powerpoint/2010/main" val="2009857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60350"/>
            <a:ext cx="8426450" cy="647700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HIPIMS Research Group – </a:t>
            </a:r>
            <a:r>
              <a:rPr lang="en-GB" sz="3200" dirty="0" smtClean="0">
                <a:latin typeface="Arial" charset="0"/>
              </a:rPr>
              <a:t>20 </a:t>
            </a:r>
            <a:r>
              <a:rPr lang="en-GB" sz="3200" dirty="0">
                <a:latin typeface="Arial" charset="0"/>
              </a:rPr>
              <a:t>years old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981075"/>
            <a:ext cx="8970963" cy="40417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University investment in the best equipment and infrastructure 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  <a:cs typeface="+mn-cs"/>
              </a:rPr>
              <a:t>Prestigious international quality publications and significant patent portfolio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>
                <a:latin typeface="Arial" charset="0"/>
                <a:cs typeface="+mn-cs"/>
              </a:rPr>
              <a:t>The group has raised major funding from EU, Government and Industry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International leaders in the science and technology of HIPIMS and run the Global Conference on HIPIMS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First joint UK / </a:t>
            </a:r>
            <a:r>
              <a:rPr lang="en-GB" sz="2800" dirty="0" err="1" smtClean="0">
                <a:latin typeface="Arial" charset="0"/>
                <a:cs typeface="+mn-cs"/>
              </a:rPr>
              <a:t>Fraunhofer</a:t>
            </a:r>
            <a:r>
              <a:rPr lang="en-GB" sz="2800" dirty="0" smtClean="0">
                <a:latin typeface="Arial" charset="0"/>
                <a:cs typeface="+mn-cs"/>
              </a:rPr>
              <a:t> Research Centre</a:t>
            </a:r>
          </a:p>
          <a:p>
            <a:pPr>
              <a:spcBef>
                <a:spcPts val="1200"/>
              </a:spcBef>
              <a:defRPr/>
            </a:pPr>
            <a:r>
              <a:rPr lang="en-GB" sz="2800" dirty="0" smtClean="0">
                <a:latin typeface="Arial" charset="0"/>
                <a:cs typeface="+mn-cs"/>
              </a:rPr>
              <a:t>Major international industrial partners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40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61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365625"/>
            <a:ext cx="8420100" cy="1109663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Case Study 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5: </a:t>
            </a:r>
            <a:br>
              <a:rPr lang="en-GB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Contextual understanding and implementation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>
                <a:solidFill>
                  <a:srgbClr val="FFFFFF"/>
                </a:solidFill>
                <a:latin typeface="Arial" charset="0"/>
              </a:rPr>
              <a:t>Contract from an SME to review a manufacturing process in order to improve </a:t>
            </a:r>
            <a:r>
              <a:rPr lang="en-GB" sz="2800" i="1" dirty="0" smtClean="0">
                <a:solidFill>
                  <a:srgbClr val="FFFFFF"/>
                </a:solidFill>
                <a:latin typeface="Arial" charset="0"/>
              </a:rPr>
              <a:t>business efficiency</a:t>
            </a: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2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260350"/>
            <a:ext cx="9401175" cy="5905500"/>
          </a:xfrm>
        </p:spPr>
        <p:txBody>
          <a:bodyPr/>
          <a:lstStyle/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Business School identified ways to streamline the company’s processes</a:t>
            </a: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Materials Engineering identified way to improve the manufacturing process</a:t>
            </a:r>
          </a:p>
          <a:p>
            <a:pPr>
              <a:spcBef>
                <a:spcPts val="1438"/>
              </a:spcBef>
              <a:buFont typeface="Wingdings" charset="0"/>
              <a:buNone/>
            </a:pPr>
            <a:r>
              <a:rPr lang="en-GB" sz="2400">
                <a:latin typeface="Arial" charset="0"/>
              </a:rPr>
              <a:t>Consequences:</a:t>
            </a: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Positive response from company and good PR for University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Income to the University and justification for government funds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Improved cost-effectiveness for the company </a:t>
            </a:r>
            <a:r>
              <a:rPr lang="en-GB" sz="28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8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r>
              <a:rPr lang="en-GB" sz="2400">
                <a:latin typeface="Arial" charset="0"/>
              </a:rPr>
              <a:t>Staff redundancies so negative job creation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</a:p>
          <a:p>
            <a:pPr>
              <a:spcBef>
                <a:spcPts val="1438"/>
              </a:spcBef>
            </a:pP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Company did not re-invest savings to grow company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</a:p>
          <a:p>
            <a:pPr>
              <a:spcBef>
                <a:spcPts val="1438"/>
              </a:spcBef>
            </a:pP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Overall economic and societal impact – more </a:t>
            </a:r>
            <a:r>
              <a:rPr lang="en-GB" sz="2400">
                <a:solidFill>
                  <a:srgbClr val="FC0E36"/>
                </a:solidFill>
                <a:latin typeface="Zapf Dingbats" charset="0"/>
                <a:cs typeface="Zapf Dingbats" charset="0"/>
                <a:sym typeface="Zapf Dingbats" charset="0"/>
              </a:rPr>
              <a:t>✗ </a:t>
            </a:r>
            <a:r>
              <a:rPr lang="en-GB" sz="2400">
                <a:solidFill>
                  <a:srgbClr val="000000"/>
                </a:solidFill>
                <a:latin typeface="Arial" charset="0"/>
                <a:cs typeface="Zapf Dingbats" charset="0"/>
                <a:sym typeface="Zapf Dingbats" charset="0"/>
              </a:rPr>
              <a:t>than</a:t>
            </a:r>
            <a:r>
              <a:rPr lang="en-GB" sz="2400">
                <a:solidFill>
                  <a:srgbClr val="FC0E36"/>
                </a:solidFill>
                <a:latin typeface="Arial" charset="0"/>
                <a:cs typeface="Zapf Dingbats" charset="0"/>
                <a:sym typeface="Zapf Dingbats" charset="0"/>
              </a:rPr>
              <a:t> </a:t>
            </a:r>
            <a:r>
              <a:rPr lang="en-GB" sz="24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✓</a:t>
            </a:r>
            <a:endParaRPr lang="en-GB" sz="2400">
              <a:solidFill>
                <a:srgbClr val="008000"/>
              </a:solidFill>
              <a:latin typeface="Arial" charset="0"/>
            </a:endParaRPr>
          </a:p>
          <a:p>
            <a:pPr>
              <a:spcBef>
                <a:spcPts val="1438"/>
              </a:spcBef>
            </a:pPr>
            <a:endParaRPr lang="en-GB" sz="2400">
              <a:solidFill>
                <a:srgbClr val="000000"/>
              </a:solidFill>
              <a:latin typeface="Arial" charset="0"/>
              <a:cs typeface="Zapf Dingbats" charset="0"/>
              <a:sym typeface="Zapf Dingbats" charset="0"/>
            </a:endParaRPr>
          </a:p>
          <a:p>
            <a:pPr>
              <a:spcBef>
                <a:spcPts val="1438"/>
              </a:spcBef>
            </a:pPr>
            <a:endParaRPr lang="en-GB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9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60388" y="3933825"/>
            <a:ext cx="9082087" cy="1919288"/>
          </a:xfrm>
          <a:prstGeom prst="rect">
            <a:avLst/>
          </a:prstGeom>
          <a:solidFill>
            <a:srgbClr val="00B1B9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5213" y="4365625"/>
            <a:ext cx="8420100" cy="1109663"/>
          </a:xfrm>
        </p:spPr>
        <p:txBody>
          <a:bodyPr/>
          <a:lstStyle/>
          <a:p>
            <a:r>
              <a:rPr lang="en-GB" sz="2800" b="1">
                <a:solidFill>
                  <a:schemeClr val="bg1"/>
                </a:solidFill>
                <a:latin typeface="Arial" charset="0"/>
              </a:rPr>
              <a:t>Concluding Remarks</a:t>
            </a:r>
            <a:r>
              <a:rPr lang="en-GB" sz="2800" b="1">
                <a:solidFill>
                  <a:srgbClr val="BAE7EE"/>
                </a:solidFill>
                <a:latin typeface="Arial" charset="0"/>
              </a:rPr>
              <a:t/>
            </a:r>
            <a:br>
              <a:rPr lang="en-GB" sz="2800" b="1">
                <a:solidFill>
                  <a:srgbClr val="BAE7EE"/>
                </a:solidFill>
                <a:latin typeface="Arial" charset="0"/>
              </a:rPr>
            </a:br>
            <a:endParaRPr lang="en-GB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21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Distorting impact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908050"/>
            <a:ext cx="9113837" cy="5257800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Increase in ‘impression management’ by institutions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 and marketing require ‘good’ news stories as opposed to stories about strong impact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Proof by example of good impact rather than a comprehensive overall assessment of impact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Reticence about using rigorous quantitative indicators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Focus on ‘academic impact’ 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Profile</a:t>
            </a:r>
            <a:r>
              <a:rPr lang="en-GB" sz="2400" dirty="0">
                <a:ea typeface="+mn-ea"/>
                <a:cs typeface="+mn-cs"/>
              </a:rPr>
              <a:t> </a:t>
            </a:r>
            <a:r>
              <a:rPr lang="en-GB" sz="2400" dirty="0" smtClean="0">
                <a:ea typeface="+mn-ea"/>
                <a:cs typeface="+mn-cs"/>
              </a:rPr>
              <a:t>on academic social media sites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Commercial internet sites set up to ‘increase impact’</a:t>
            </a:r>
          </a:p>
          <a:p>
            <a:pPr marL="714375" indent="-357188">
              <a:buFont typeface="Wingdings" charset="2"/>
              <a:buChar char="Ø"/>
              <a:defRPr/>
            </a:pPr>
            <a:r>
              <a:rPr lang="en-GB" sz="2400" dirty="0" smtClean="0">
                <a:ea typeface="+mn-ea"/>
                <a:cs typeface="+mn-cs"/>
              </a:rPr>
              <a:t>‘Cyber loafing’</a:t>
            </a:r>
          </a:p>
        </p:txBody>
      </p:sp>
    </p:spTree>
    <p:extLst>
      <p:ext uri="{BB962C8B-B14F-4D97-AF65-F5344CB8AC3E}">
        <p14:creationId xmlns:p14="http://schemas.microsoft.com/office/powerpoint/2010/main" val="609228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08" y="2276871"/>
            <a:ext cx="6768752" cy="244827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slide contains confidential images which will be shown during the presentation but which, for reasons of copyright, cannot be digitally reproduced for circulation.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908050"/>
            <a:ext cx="8539162" cy="576263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– General 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628775"/>
            <a:ext cx="8424862" cy="45370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can take a long time to become apparent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>
                <a:ea typeface="+mn-ea"/>
                <a:cs typeface="+mn-cs"/>
              </a:rPr>
              <a:t>Impact is not static – it continues to change with </a:t>
            </a:r>
            <a:r>
              <a:rPr lang="en-GB" sz="2800" dirty="0" smtClean="0">
                <a:ea typeface="+mn-ea"/>
                <a:cs typeface="+mn-cs"/>
              </a:rPr>
              <a:t>time</a:t>
            </a:r>
            <a:endParaRPr lang="en-GB" sz="2800" dirty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is not always positive – also it can move from positive to negative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The narrative and presentation of impact has become an industry and </a:t>
            </a:r>
            <a:r>
              <a:rPr lang="en-GB" sz="2800" dirty="0" smtClean="0"/>
              <a:t>may </a:t>
            </a:r>
            <a:r>
              <a:rPr lang="en-GB" sz="2800" dirty="0"/>
              <a:t>distort actual impact</a:t>
            </a:r>
          </a:p>
          <a:p>
            <a:pPr marL="0" indent="0">
              <a:spcBef>
                <a:spcPts val="1440"/>
              </a:spcBef>
              <a:buFont typeface="Wingdings" charset="0"/>
              <a:buNone/>
              <a:defRPr/>
            </a:pPr>
            <a:endParaRPr lang="en-GB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38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549275"/>
            <a:ext cx="8539162" cy="576263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– Measurement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268413"/>
            <a:ext cx="8353425" cy="47529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Measurement of impact needs to be prospective not retrospective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/>
              <a:t>Parameters </a:t>
            </a:r>
            <a:r>
              <a:rPr lang="en-GB" sz="2800" dirty="0"/>
              <a:t>of impact should be determined prospectively to enable measurement and the creation of </a:t>
            </a:r>
            <a:r>
              <a:rPr lang="en-GB" sz="2800" dirty="0" smtClean="0"/>
              <a:t>evidence</a:t>
            </a:r>
            <a:endParaRPr lang="en-GB" sz="2800" dirty="0" smtClean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/>
              <a:t>Impact </a:t>
            </a:r>
            <a:r>
              <a:rPr lang="en-GB" sz="2800" dirty="0"/>
              <a:t>needs to </a:t>
            </a:r>
            <a:r>
              <a:rPr lang="en-GB" sz="2800" dirty="0" smtClean="0"/>
              <a:t>be evidenced</a:t>
            </a:r>
            <a:r>
              <a:rPr lang="en-GB" sz="2800" dirty="0"/>
              <a:t>, often </a:t>
            </a:r>
            <a:r>
              <a:rPr lang="en-GB" sz="2800" dirty="0" smtClean="0"/>
              <a:t>quantitatively - this </a:t>
            </a:r>
            <a:r>
              <a:rPr lang="en-GB" sz="2800" dirty="0"/>
              <a:t>may require some cultural adjustment in some academic </a:t>
            </a:r>
            <a:r>
              <a:rPr lang="en-GB" sz="2800" dirty="0" smtClean="0"/>
              <a:t>areas</a:t>
            </a:r>
            <a:endParaRPr lang="en-GB" sz="2800" dirty="0"/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Impact requires external independent </a:t>
            </a:r>
            <a:r>
              <a:rPr lang="en-GB" sz="2800" dirty="0" smtClean="0"/>
              <a:t>validation - </a:t>
            </a:r>
            <a:r>
              <a:rPr lang="en-GB" sz="2800" dirty="0"/>
              <a:t>this often needs to be sought </a:t>
            </a:r>
            <a:r>
              <a:rPr lang="en-GB" sz="2800" dirty="0" smtClean="0"/>
              <a:t>out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endParaRPr lang="en-GB" sz="2400" dirty="0"/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endParaRPr lang="en-GB" sz="24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81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(2)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824912" cy="5113337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>
                <a:cs typeface="+mn-cs"/>
              </a:rPr>
              <a:t>From the early 2000s the word impact increased in usage – and over-usage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Narratives and indicators associated with the impact on Economic Transformation particularly in relation to regional/national/European structural funding 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Narratives but fewer indicators around Social Transformation, often presented to counter or complement the emphasis on economic impact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ea typeface="+mn-ea"/>
                <a:cs typeface="+mn-cs"/>
              </a:rPr>
              <a:t>Increase use of the term in driving wider funding decisions, only in some cases with an increased understanding and acceptance of the difference between impact and evaluation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620713"/>
            <a:ext cx="8539163" cy="576262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Impact – Resource Implications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412875"/>
            <a:ext cx="8642350" cy="4752975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The measurement of impact is time consuming 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The accurate measurement of impact is expensive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Funding is generally not available to demonstrate or measure impact - if it is, too much is expected for too little funding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/>
              <a:t>The production of evidence to </a:t>
            </a:r>
            <a:r>
              <a:rPr lang="en-GB" sz="2800" dirty="0" smtClean="0"/>
              <a:t>demonstrate </a:t>
            </a:r>
            <a:r>
              <a:rPr lang="en-GB" sz="2800" dirty="0"/>
              <a:t>impact needs funding to find it and measure it </a:t>
            </a:r>
            <a:r>
              <a:rPr lang="en-GB" sz="2800" dirty="0" smtClean="0"/>
              <a:t>properly</a:t>
            </a: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Everyone thinks its everyone else’s responsibility to fund the cost of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555184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836613"/>
            <a:ext cx="8539162" cy="576262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Impact - Planning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57338"/>
            <a:ext cx="8351838" cy="4608512"/>
          </a:xfrm>
        </p:spPr>
        <p:txBody>
          <a:bodyPr/>
          <a:lstStyle/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>
                <a:latin typeface="Arial" charset="0"/>
                <a:cs typeface="Arial" charset="0"/>
              </a:rPr>
              <a:t>Choose research problems that </a:t>
            </a:r>
            <a:r>
              <a:rPr lang="en-GB" sz="2800" i="1" dirty="0">
                <a:latin typeface="Arial" charset="0"/>
                <a:cs typeface="Arial" charset="0"/>
              </a:rPr>
              <a:t>a priori </a:t>
            </a:r>
            <a:r>
              <a:rPr lang="en-GB" sz="2800" dirty="0">
                <a:latin typeface="Arial" charset="0"/>
                <a:cs typeface="Arial" charset="0"/>
              </a:rPr>
              <a:t>you expect to have an </a:t>
            </a:r>
            <a:r>
              <a:rPr lang="en-GB" sz="2800" dirty="0" smtClean="0">
                <a:latin typeface="Arial" charset="0"/>
                <a:cs typeface="Arial" charset="0"/>
              </a:rPr>
              <a:t>impact - potential </a:t>
            </a:r>
            <a:r>
              <a:rPr lang="en-GB" sz="2800" dirty="0">
                <a:latin typeface="Arial" charset="0"/>
                <a:cs typeface="Arial" charset="0"/>
              </a:rPr>
              <a:t>impact c</a:t>
            </a:r>
            <a:r>
              <a:rPr lang="en-GB" sz="2800" dirty="0" smtClean="0">
                <a:latin typeface="Arial" charset="0"/>
                <a:cs typeface="Arial" charset="0"/>
              </a:rPr>
              <a:t>ould </a:t>
            </a:r>
            <a:r>
              <a:rPr lang="en-GB" sz="2800" dirty="0">
                <a:latin typeface="Arial" charset="0"/>
                <a:cs typeface="Arial" charset="0"/>
              </a:rPr>
              <a:t>influence </a:t>
            </a:r>
            <a:r>
              <a:rPr lang="en-GB" sz="2800" dirty="0" smtClean="0">
                <a:latin typeface="Arial" charset="0"/>
                <a:cs typeface="Arial" charset="0"/>
              </a:rPr>
              <a:t>an early research strategy</a:t>
            </a:r>
            <a:endParaRPr lang="en-GB" sz="2800" dirty="0" smtClean="0">
              <a:ea typeface="+mn-ea"/>
              <a:cs typeface="+mn-cs"/>
            </a:endParaRPr>
          </a:p>
          <a:p>
            <a:pPr>
              <a:spcBef>
                <a:spcPts val="1440"/>
              </a:spcBef>
              <a:buFont typeface="Wingdings" pitchFamily="2" charset="2"/>
              <a:buChar char="l"/>
              <a:defRPr/>
            </a:pPr>
            <a:r>
              <a:rPr lang="en-GB" sz="2800" dirty="0" smtClean="0">
                <a:ea typeface="+mn-ea"/>
                <a:cs typeface="+mn-cs"/>
              </a:rPr>
              <a:t>Impact should be part of the plan</a:t>
            </a:r>
          </a:p>
        </p:txBody>
      </p:sp>
    </p:spTree>
    <p:extLst>
      <p:ext uri="{BB962C8B-B14F-4D97-AF65-F5344CB8AC3E}">
        <p14:creationId xmlns:p14="http://schemas.microsoft.com/office/powerpoint/2010/main" val="1101545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3638550" y="0"/>
            <a:ext cx="6281738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/>
          </a:p>
        </p:txBody>
      </p:sp>
      <p:sp>
        <p:nvSpPr>
          <p:cNvPr id="6147" name="Tekstvak 1"/>
          <p:cNvSpPr txBox="1">
            <a:spLocks/>
          </p:cNvSpPr>
          <p:nvPr/>
        </p:nvSpPr>
        <p:spPr bwMode="auto">
          <a:xfrm>
            <a:off x="3656856" y="6071185"/>
            <a:ext cx="6105525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rgbClr val="820000"/>
                </a:solidFill>
                <a:latin typeface="Arial"/>
                <a:cs typeface="Arial"/>
              </a:rPr>
              <a:t>Integrating</a:t>
            </a:r>
            <a:r>
              <a:rPr lang="en-US" sz="2400" dirty="0">
                <a:solidFill>
                  <a:srgbClr val="82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820000"/>
                </a:solidFill>
                <a:latin typeface="Arial"/>
                <a:cs typeface="Arial"/>
              </a:rPr>
              <a:t>societal </a:t>
            </a:r>
            <a:r>
              <a:rPr lang="en-US" sz="2000" dirty="0">
                <a:solidFill>
                  <a:srgbClr val="820000"/>
                </a:solidFill>
                <a:latin typeface="Arial"/>
                <a:cs typeface="Arial"/>
              </a:rPr>
              <a:t>impact in a research strategy</a:t>
            </a:r>
          </a:p>
          <a:p>
            <a:pPr algn="r"/>
            <a:r>
              <a:rPr lang="en-US" sz="1800" dirty="0" smtClean="0">
                <a:latin typeface="Arial"/>
                <a:cs typeface="Arial"/>
              </a:rPr>
              <a:t>27 </a:t>
            </a:r>
            <a:r>
              <a:rPr lang="en-US" sz="1800" dirty="0">
                <a:latin typeface="Arial"/>
                <a:cs typeface="Arial"/>
              </a:rPr>
              <a:t>November – </a:t>
            </a:r>
            <a:r>
              <a:rPr lang="en-US" sz="1800" dirty="0" smtClean="0">
                <a:latin typeface="Arial"/>
                <a:cs typeface="Arial"/>
              </a:rPr>
              <a:t>29 November 2019, Oslo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152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" y="188640"/>
            <a:ext cx="2911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20952" y="1988840"/>
            <a:ext cx="5184006" cy="2592288"/>
          </a:xfrm>
        </p:spPr>
        <p:txBody>
          <a:bodyPr/>
          <a:lstStyle/>
          <a:p>
            <a:pPr algn="ctr"/>
            <a:r>
              <a:rPr lang="en-US" dirty="0"/>
              <a:t>Contact details:</a:t>
            </a:r>
            <a:br>
              <a:rPr lang="en-US" dirty="0"/>
            </a:br>
            <a:r>
              <a:rPr lang="en-US" b="1" dirty="0"/>
              <a:t>Professor Mike Smith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 </a:t>
            </a:r>
            <a:r>
              <a:rPr lang="en-US" dirty="0" err="1"/>
              <a:t>MASmith@gmail.com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m.a.smith@harperkeeley.com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+44 (0)7785 </a:t>
            </a:r>
            <a:r>
              <a:rPr lang="en-US" dirty="0" smtClean="0">
                <a:solidFill>
                  <a:srgbClr val="000000"/>
                </a:solidFill>
              </a:rPr>
              <a:t>736848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www.harperkeeley.com</a:t>
            </a:r>
            <a:endParaRPr lang="en-GB" dirty="0">
              <a:latin typeface="Arial" charset="0"/>
            </a:endParaRPr>
          </a:p>
        </p:txBody>
      </p:sp>
      <p:pic>
        <p:nvPicPr>
          <p:cNvPr id="13" name="Picture 2" descr="Screen Shot 2018-01-20 at 17.26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260648"/>
            <a:ext cx="2376140" cy="8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556792"/>
            <a:ext cx="4017052" cy="3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3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539162" cy="576263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Personal perspective of impact </a:t>
            </a:r>
            <a:r>
              <a:rPr lang="en-GB" sz="2000">
                <a:latin typeface="Arial" charset="0"/>
              </a:rPr>
              <a:t>(3)</a:t>
            </a:r>
            <a:endParaRPr lang="en-GB" sz="280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052513"/>
            <a:ext cx="8824912" cy="5113337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Tendency to concentrate on ‘impression management’ to convince people of impact, particularly the reliance on good news stories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Funded organisations and individuals comply with or object to the measurement of impact – but rarely considered changing what they do or how they do it, to </a:t>
            </a:r>
            <a:r>
              <a:rPr lang="en-GB" sz="2400" i="1" dirty="0" smtClean="0">
                <a:cs typeface="+mn-cs"/>
              </a:rPr>
              <a:t>increase</a:t>
            </a:r>
            <a:r>
              <a:rPr lang="en-GB" sz="2400" dirty="0" smtClean="0">
                <a:cs typeface="+mn-cs"/>
              </a:rPr>
              <a:t> impact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GB" sz="2400" dirty="0" smtClean="0">
                <a:cs typeface="+mn-cs"/>
              </a:rPr>
              <a:t>Generally little awareness that funding bodies might be wanting to use the measurement of impact as a lever for change and to support their policy agendas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940152" cy="533400"/>
          </a:xfrm>
        </p:spPr>
        <p:txBody>
          <a:bodyPr/>
          <a:lstStyle/>
          <a:p>
            <a:r>
              <a:rPr lang="en-GB">
                <a:latin typeface="Arial" charset="0"/>
              </a:rPr>
              <a:t/>
            </a:r>
            <a:br>
              <a:rPr lang="en-GB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58029"/>
              </p:ext>
            </p:extLst>
          </p:nvPr>
        </p:nvGraphicFramePr>
        <p:xfrm>
          <a:off x="344488" y="260648"/>
          <a:ext cx="9299341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472" y="4941168"/>
            <a:ext cx="30087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F0D3E"/>
                </a:solidFill>
              </a:rPr>
              <a:t>Separate analytical processes with quality constraints</a:t>
            </a:r>
            <a:endParaRPr lang="en-US" sz="2400" dirty="0">
              <a:solidFill>
                <a:srgbClr val="BF0D3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52600" y="2564904"/>
            <a:ext cx="0" cy="23042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72680" y="3356992"/>
            <a:ext cx="576064" cy="151216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80792" y="4293096"/>
            <a:ext cx="1008112" cy="72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3" idx="3"/>
          </p:cNvCxnSpPr>
          <p:nvPr/>
        </p:nvCxnSpPr>
        <p:spPr bwMode="auto">
          <a:xfrm flipV="1">
            <a:off x="3209256" y="5157192"/>
            <a:ext cx="2391816" cy="38414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Bent Arrow 17"/>
          <p:cNvSpPr/>
          <p:nvPr/>
        </p:nvSpPr>
        <p:spPr bwMode="auto">
          <a:xfrm rot="5400000">
            <a:off x="4790982" y="134634"/>
            <a:ext cx="3240360" cy="5364596"/>
          </a:xfrm>
          <a:prstGeom prst="bentArrow">
            <a:avLst>
              <a:gd name="adj1" fmla="val 8367"/>
              <a:gd name="adj2" fmla="val 7652"/>
              <a:gd name="adj3" fmla="val 16391"/>
              <a:gd name="adj4" fmla="val 43750"/>
            </a:avLst>
          </a:prstGeom>
          <a:solidFill>
            <a:srgbClr val="BF0D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5328" y="1340768"/>
            <a:ext cx="108012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Dichotomies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1621"/>
              </p:ext>
            </p:extLst>
          </p:nvPr>
        </p:nvGraphicFramePr>
        <p:xfrm>
          <a:off x="560512" y="980727"/>
          <a:ext cx="8712969" cy="52761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1008112"/>
                <a:gridCol w="3816425"/>
              </a:tblGrid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Research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High quality research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Any innovative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activity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Economic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Social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Short term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term impact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Quantitative indicators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Qualitative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indicators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Unbiased assessment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information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Rigorous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Impression focused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Objective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Subjective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(opinion lead)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Transparent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Defensive</a:t>
                      </a:r>
                    </a:p>
                  </a:txBody>
                  <a:tcPr/>
                </a:tc>
              </a:tr>
              <a:tr h="4796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Funded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BF0D3E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lang="en-US" sz="2400" b="0" dirty="0">
                        <a:solidFill>
                          <a:srgbClr val="BF0D3E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Unfunded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89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KC talkbookv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C9502"/>
      </a:accent1>
      <a:accent2>
        <a:srgbClr val="BE0039"/>
      </a:accent2>
      <a:accent3>
        <a:srgbClr val="FFFFFF"/>
      </a:accent3>
      <a:accent4>
        <a:srgbClr val="000000"/>
      </a:accent4>
      <a:accent5>
        <a:srgbClr val="F4C8AA"/>
      </a:accent5>
      <a:accent6>
        <a:srgbClr val="AC0033"/>
      </a:accent6>
      <a:hlink>
        <a:srgbClr val="013893"/>
      </a:hlink>
      <a:folHlink>
        <a:srgbClr val="23A7A4"/>
      </a:folHlink>
    </a:clrScheme>
    <a:fontScheme name="AKC talkbook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KC talkbook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C talkbook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C talkbook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Settings\uk07714\Application Data\Microsoft\Templates\AKC talkbookv2.pot</Template>
  <TotalTime>10607</TotalTime>
  <Words>2253</Words>
  <Application>Microsoft Macintosh PowerPoint</Application>
  <PresentationFormat>A4 Paper (210x297 mm)</PresentationFormat>
  <Paragraphs>412</Paragraphs>
  <Slides>62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AKC talkbookv2</vt:lpstr>
      <vt:lpstr>Micrografx Picture Publisher 6.0 Image</vt:lpstr>
      <vt:lpstr>Impact Oriented Research  Professor Mike Smith  Emeritus Professor of Medical Science Managing Partner, Harper Keeley LLP Chair, Medipex Ltd</vt:lpstr>
      <vt:lpstr>Research, Innovation &amp; Commercialisation </vt:lpstr>
      <vt:lpstr>Research, Innovation and Commercialisation</vt:lpstr>
      <vt:lpstr>Societal Impact</vt:lpstr>
      <vt:lpstr>Personal perspective of impact (1)</vt:lpstr>
      <vt:lpstr>Personal perspective of impact (2)</vt:lpstr>
      <vt:lpstr>Personal perspective of impact (3)</vt:lpstr>
      <vt:lpstr> </vt:lpstr>
      <vt:lpstr>Impact Dichotomies </vt:lpstr>
      <vt:lpstr>PowerPoint Presentation</vt:lpstr>
      <vt:lpstr>PowerPoint Presentation</vt:lpstr>
      <vt:lpstr> </vt:lpstr>
      <vt:lpstr> </vt:lpstr>
      <vt:lpstr> </vt:lpstr>
      <vt:lpstr> </vt:lpstr>
      <vt:lpstr>Valley of Death</vt:lpstr>
      <vt:lpstr>Case Study 1:  Research, Development and Implementation  Non-invasive bone mineral measurement and the development of bone scanners for osteoporosis</vt:lpstr>
      <vt:lpstr>Dowager’s hump</vt:lpstr>
      <vt:lpstr>Osteoporosis - Incidence and burden</vt:lpstr>
      <vt:lpstr>PowerPoint Presentation</vt:lpstr>
      <vt:lpstr>PowerPoint Presentation</vt:lpstr>
      <vt:lpstr>Bone Scanners for Osteoporosis (UK)</vt:lpstr>
      <vt:lpstr> </vt:lpstr>
      <vt:lpstr>Case Study 2:  Research through to Commercialisation  Magnetic Resonance Imaging</vt:lpstr>
      <vt:lpstr>Computerised Tomography (CT)</vt:lpstr>
      <vt:lpstr>Computerised Tomography (CT)</vt:lpstr>
      <vt:lpstr>PowerPoint Presentation</vt:lpstr>
      <vt:lpstr>PowerPoint Presentation</vt:lpstr>
      <vt:lpstr>Development of X-ray CT and MRI</vt:lpstr>
      <vt:lpstr>PowerPoint Presentation</vt:lpstr>
      <vt:lpstr>PowerPoint Presentation</vt:lpstr>
      <vt:lpstr>PowerPoint Presentation</vt:lpstr>
      <vt:lpstr>Magnetic Resonance Imaging (1) </vt:lpstr>
      <vt:lpstr>Magnetic Resonance Imaging (2) </vt:lpstr>
      <vt:lpstr> </vt:lpstr>
      <vt:lpstr>Case Study 3:  Contextual understanding, implementation and adoption Kangaroo Care</vt:lpstr>
      <vt:lpstr>PowerPoint Presentation</vt:lpstr>
      <vt:lpstr>Babies and families in neonatal units</vt:lpstr>
      <vt:lpstr>PowerPoint Presentation</vt:lpstr>
      <vt:lpstr>PowerPoint Presentation</vt:lpstr>
      <vt:lpstr>PowerPoint Presentation</vt:lpstr>
      <vt:lpstr>Kangaroo/skin-to-skin care</vt:lpstr>
      <vt:lpstr>PowerPoint Presentation</vt:lpstr>
      <vt:lpstr>Health research and impact</vt:lpstr>
      <vt:lpstr> </vt:lpstr>
      <vt:lpstr>Case Study 4:  Long-Term Strategic Research  Thin film nanoscience - High Power Impulse Magnetron Spluttering (HIPIMS) Research Group</vt:lpstr>
      <vt:lpstr>PowerPoint Presentation</vt:lpstr>
      <vt:lpstr>PowerPoint Presentation</vt:lpstr>
      <vt:lpstr>High Power Impulse Magnetron Spluttering (HIPIMS) </vt:lpstr>
      <vt:lpstr>PowerPoint Presentation</vt:lpstr>
      <vt:lpstr>HIPIMS Research Group – 20 years old</vt:lpstr>
      <vt:lpstr>Case Study 5:  Contextual understanding and implementation  Contract from an SME to review a manufacturing process in order to improve business efficiency</vt:lpstr>
      <vt:lpstr>PowerPoint Presentation</vt:lpstr>
      <vt:lpstr>Concluding Remarks </vt:lpstr>
      <vt:lpstr>Distorting impact</vt:lpstr>
      <vt:lpstr>PowerPoint Presentation</vt:lpstr>
      <vt:lpstr>PowerPoint Presentation</vt:lpstr>
      <vt:lpstr>Impact – General </vt:lpstr>
      <vt:lpstr>Impact – Measurement </vt:lpstr>
      <vt:lpstr>Impact – Resource Implications </vt:lpstr>
      <vt:lpstr>Impact - Planning</vt:lpstr>
      <vt:lpstr>Contact details: Professor Mike Smith Prof MASmith@gmail.com m.a.smith@harperkeeley.com +44 (0)7785 736848 www.harperkeeley.com</vt:lpstr>
    </vt:vector>
  </TitlesOfParts>
  <Manager/>
  <Company>Harper Keeley LLP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AESIS</dc:title>
  <dc:subject/>
  <dc:creator>Prof MA Smith</dc:creator>
  <cp:keywords/>
  <dc:description/>
  <cp:lastModifiedBy>Michael Smith</cp:lastModifiedBy>
  <cp:revision>609</cp:revision>
  <dcterms:created xsi:type="dcterms:W3CDTF">2003-09-04T09:10:35Z</dcterms:created>
  <dcterms:modified xsi:type="dcterms:W3CDTF">2019-11-22T11:46:29Z</dcterms:modified>
  <cp:category/>
</cp:coreProperties>
</file>